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9"/>
  </p:notesMasterIdLst>
  <p:handoutMasterIdLst>
    <p:handoutMasterId r:id="rId30"/>
  </p:handoutMasterIdLst>
  <p:sldIdLst>
    <p:sldId id="256" r:id="rId2"/>
    <p:sldId id="378" r:id="rId3"/>
    <p:sldId id="307" r:id="rId4"/>
    <p:sldId id="350" r:id="rId5"/>
    <p:sldId id="376" r:id="rId6"/>
    <p:sldId id="377" r:id="rId7"/>
    <p:sldId id="352" r:id="rId8"/>
    <p:sldId id="380" r:id="rId9"/>
    <p:sldId id="373" r:id="rId10"/>
    <p:sldId id="387" r:id="rId11"/>
    <p:sldId id="374" r:id="rId12"/>
    <p:sldId id="379" r:id="rId13"/>
    <p:sldId id="386" r:id="rId14"/>
    <p:sldId id="368" r:id="rId15"/>
    <p:sldId id="354" r:id="rId16"/>
    <p:sldId id="353" r:id="rId17"/>
    <p:sldId id="372" r:id="rId18"/>
    <p:sldId id="364" r:id="rId19"/>
    <p:sldId id="388" r:id="rId20"/>
    <p:sldId id="391" r:id="rId21"/>
    <p:sldId id="389" r:id="rId22"/>
    <p:sldId id="357" r:id="rId23"/>
    <p:sldId id="359" r:id="rId24"/>
    <p:sldId id="358" r:id="rId25"/>
    <p:sldId id="356" r:id="rId26"/>
    <p:sldId id="385" r:id="rId27"/>
    <p:sldId id="363" r:id="rId28"/>
  </p:sldIdLst>
  <p:sldSz cx="9144000" cy="5143500" type="screen16x9"/>
  <p:notesSz cx="6858000" cy="9144000"/>
  <p:embeddedFontLst>
    <p:embeddedFont>
      <p:font typeface="Coming Soon" panose="020B0604020202020204" charset="0"/>
      <p:regular r:id="rId31"/>
    </p:embeddedFont>
    <p:embeddedFont>
      <p:font typeface="Questrial" panose="020B0604020202020204" charset="0"/>
      <p:regular r:id="rId32"/>
    </p:embeddedFont>
    <p:embeddedFont>
      <p:font typeface="Barlow" panose="020B0604020202020204" charset="0"/>
      <p:regular r:id="rId33"/>
      <p:bold r:id="rId34"/>
      <p:italic r:id="rId35"/>
      <p:boldItalic r:id="rId36"/>
    </p:embeddedFont>
    <p:embeddedFont>
      <p:font typeface="Barlow Black" panose="020B0604020202020204" charset="0"/>
      <p:bold r:id="rId37"/>
      <p:boldItalic r:id="rId38"/>
    </p:embeddedFont>
    <p:embeddedFont>
      <p:font typeface="Proxima Nova" panose="020B0604020202020204" charset="0"/>
      <p:regular r:id="rId39"/>
      <p:bold r:id="rId40"/>
      <p:italic r:id="rId41"/>
      <p:boldItalic r:id="rId42"/>
    </p:embeddedFont>
    <p:embeddedFont>
      <p:font typeface="Josefin Sans Light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6A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3F540E-DB85-4778-AB47-722C44D71AE3}">
  <a:tblStyle styleId="{9C3F540E-DB85-4778-AB47-722C44D71A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D083AE6-46FA-4A59-8FB0-9F97EB10719F}" styleName="Светлый стиль 3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4660"/>
  </p:normalViewPr>
  <p:slideViewPr>
    <p:cSldViewPr snapToGrid="0">
      <p:cViewPr varScale="1">
        <p:scale>
          <a:sx n="91" d="100"/>
          <a:sy n="91" d="100"/>
        </p:scale>
        <p:origin x="50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680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E88CF-3B2A-4668-8424-49BD490E0537}" type="datetimeFigureOut">
              <a:rPr lang="ru-RU" smtClean="0"/>
              <a:t>26.01.2025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04A89-9E32-4394-A031-05ADF0C9CB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4711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366073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692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38489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" name="Google Shape;2324;ga2fec2ee24_0_2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5" name="Google Shape;2325;ga2fec2ee24_0_2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6054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a2fec2ee24_0_1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a2fec2ee24_0_1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37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ga2fec2ee24_0_1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9" name="Google Shape;1799;ga2fec2ee24_0_1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3239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838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2618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459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a04d9405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a04d9405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440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131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292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0702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a04d9405f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a04d9405f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445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a2fec2ee24_0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a2fec2ee24_0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904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a2fec2ee24_0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a2fec2ee24_0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446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6" name="Google Shape;2366;ga2fec2ee24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7" name="Google Shape;2367;ga2fec2ee24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4190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312850" y="1201775"/>
            <a:ext cx="4518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607900" y="3291325"/>
            <a:ext cx="3928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231725" y="-267574"/>
            <a:ext cx="5477928" cy="5446181"/>
          </a:xfrm>
          <a:custGeom>
            <a:avLst/>
            <a:gdLst/>
            <a:ahLst/>
            <a:cxnLst/>
            <a:rect l="l" t="t" r="r" b="b"/>
            <a:pathLst>
              <a:path w="20706" h="20586" extrusionOk="0">
                <a:moveTo>
                  <a:pt x="9394" y="18645"/>
                </a:moveTo>
                <a:cubicBezTo>
                  <a:pt x="9394" y="18645"/>
                  <a:pt x="6216" y="20586"/>
                  <a:pt x="4489" y="19014"/>
                </a:cubicBezTo>
                <a:cubicBezTo>
                  <a:pt x="2775" y="17455"/>
                  <a:pt x="4525" y="16752"/>
                  <a:pt x="2501" y="15978"/>
                </a:cubicBezTo>
                <a:cubicBezTo>
                  <a:pt x="477" y="15192"/>
                  <a:pt x="0" y="11311"/>
                  <a:pt x="2632" y="10608"/>
                </a:cubicBezTo>
                <a:cubicBezTo>
                  <a:pt x="5584" y="9835"/>
                  <a:pt x="6049" y="7453"/>
                  <a:pt x="5001" y="5298"/>
                </a:cubicBezTo>
                <a:cubicBezTo>
                  <a:pt x="3965" y="3143"/>
                  <a:pt x="8430" y="0"/>
                  <a:pt x="11704" y="1191"/>
                </a:cubicBezTo>
                <a:cubicBezTo>
                  <a:pt x="14979" y="2381"/>
                  <a:pt x="13752" y="3477"/>
                  <a:pt x="16729" y="4131"/>
                </a:cubicBezTo>
                <a:cubicBezTo>
                  <a:pt x="19705" y="4810"/>
                  <a:pt x="20705" y="8846"/>
                  <a:pt x="17705" y="11692"/>
                </a:cubicBezTo>
                <a:cubicBezTo>
                  <a:pt x="15086" y="14180"/>
                  <a:pt x="18812" y="14895"/>
                  <a:pt x="18324" y="17883"/>
                </a:cubicBezTo>
                <a:cubicBezTo>
                  <a:pt x="18050" y="19526"/>
                  <a:pt x="15121" y="20241"/>
                  <a:pt x="13145" y="18705"/>
                </a:cubicBezTo>
                <a:cubicBezTo>
                  <a:pt x="11180" y="17169"/>
                  <a:pt x="9394" y="18645"/>
                  <a:pt x="9394" y="18645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288546" y="1125122"/>
            <a:ext cx="281393" cy="327991"/>
            <a:chOff x="923925" y="3874050"/>
            <a:chExt cx="42875" cy="49975"/>
          </a:xfrm>
        </p:grpSpPr>
        <p:sp>
          <p:nvSpPr>
            <p:cNvPr id="13" name="Google Shape;13;p2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1977646" y="870514"/>
            <a:ext cx="281557" cy="331272"/>
            <a:chOff x="588150" y="3891350"/>
            <a:chExt cx="42900" cy="50475"/>
          </a:xfrm>
        </p:grpSpPr>
        <p:sp>
          <p:nvSpPr>
            <p:cNvPr id="18" name="Google Shape;18;p2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2033346" y="4407252"/>
            <a:ext cx="277455" cy="327171"/>
            <a:chOff x="1044175" y="3743975"/>
            <a:chExt cx="42275" cy="49850"/>
          </a:xfrm>
        </p:grpSpPr>
        <p:sp>
          <p:nvSpPr>
            <p:cNvPr id="22" name="Google Shape;22;p2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accent3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"/>
          <p:cNvSpPr txBox="1">
            <a:spLocks noGrp="1"/>
          </p:cNvSpPr>
          <p:nvPr>
            <p:ph type="title"/>
          </p:nvPr>
        </p:nvSpPr>
        <p:spPr>
          <a:xfrm>
            <a:off x="619965" y="2034150"/>
            <a:ext cx="43746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9"/>
          <p:cNvSpPr txBox="1">
            <a:spLocks noGrp="1"/>
          </p:cNvSpPr>
          <p:nvPr>
            <p:ph type="subTitle" idx="1"/>
          </p:nvPr>
        </p:nvSpPr>
        <p:spPr>
          <a:xfrm>
            <a:off x="714125" y="3145955"/>
            <a:ext cx="3081000" cy="468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9pPr>
          </a:lstStyle>
          <a:p>
            <a:endParaRPr/>
          </a:p>
        </p:txBody>
      </p:sp>
      <p:sp>
        <p:nvSpPr>
          <p:cNvPr id="150" name="Google Shape;150;p9"/>
          <p:cNvSpPr txBox="1">
            <a:spLocks noGrp="1"/>
          </p:cNvSpPr>
          <p:nvPr>
            <p:ph type="title" idx="2" hasCustomPrompt="1"/>
          </p:nvPr>
        </p:nvSpPr>
        <p:spPr>
          <a:xfrm>
            <a:off x="714125" y="1793455"/>
            <a:ext cx="1076700" cy="5415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9"/>
          <p:cNvSpPr/>
          <p:nvPr/>
        </p:nvSpPr>
        <p:spPr>
          <a:xfrm>
            <a:off x="8284421" y="4449316"/>
            <a:ext cx="173734" cy="164789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152" name="Google Shape;152;p9"/>
          <p:cNvGrpSpPr/>
          <p:nvPr/>
        </p:nvGrpSpPr>
        <p:grpSpPr>
          <a:xfrm>
            <a:off x="4326225" y="794451"/>
            <a:ext cx="6255345" cy="5924408"/>
            <a:chOff x="6333225" y="1977750"/>
            <a:chExt cx="432800" cy="409900"/>
          </a:xfrm>
        </p:grpSpPr>
        <p:sp>
          <p:nvSpPr>
            <p:cNvPr id="153" name="Google Shape;153;p9"/>
            <p:cNvSpPr/>
            <p:nvPr/>
          </p:nvSpPr>
          <p:spPr>
            <a:xfrm>
              <a:off x="6333225" y="2011050"/>
              <a:ext cx="432800" cy="376600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6359700" y="1989650"/>
              <a:ext cx="104225" cy="95275"/>
            </a:xfrm>
            <a:custGeom>
              <a:avLst/>
              <a:gdLst/>
              <a:ahLst/>
              <a:cxnLst/>
              <a:rect l="l" t="t" r="r" b="b"/>
              <a:pathLst>
                <a:path w="4169" h="3811" extrusionOk="0">
                  <a:moveTo>
                    <a:pt x="2085" y="1"/>
                  </a:moveTo>
                  <a:cubicBezTo>
                    <a:pt x="930" y="1"/>
                    <a:pt x="1" y="858"/>
                    <a:pt x="1" y="1906"/>
                  </a:cubicBezTo>
                  <a:cubicBezTo>
                    <a:pt x="1" y="2966"/>
                    <a:pt x="930" y="3811"/>
                    <a:pt x="2085" y="3811"/>
                  </a:cubicBezTo>
                  <a:cubicBezTo>
                    <a:pt x="3228" y="3811"/>
                    <a:pt x="4168" y="2966"/>
                    <a:pt x="4168" y="1906"/>
                  </a:cubicBezTo>
                  <a:cubicBezTo>
                    <a:pt x="4168" y="858"/>
                    <a:pt x="3228" y="1"/>
                    <a:pt x="2085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6708575" y="23346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6663625" y="1977750"/>
              <a:ext cx="43175" cy="43200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" name="Google Shape;157;p9"/>
          <p:cNvGrpSpPr/>
          <p:nvPr/>
        </p:nvGrpSpPr>
        <p:grpSpPr>
          <a:xfrm>
            <a:off x="7974346" y="1378572"/>
            <a:ext cx="281393" cy="327991"/>
            <a:chOff x="923925" y="3874050"/>
            <a:chExt cx="42875" cy="49975"/>
          </a:xfrm>
        </p:grpSpPr>
        <p:sp>
          <p:nvSpPr>
            <p:cNvPr id="158" name="Google Shape;158;p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Google Shape;162;p9"/>
          <p:cNvGrpSpPr/>
          <p:nvPr/>
        </p:nvGrpSpPr>
        <p:grpSpPr>
          <a:xfrm>
            <a:off x="4433271" y="1895302"/>
            <a:ext cx="277455" cy="327171"/>
            <a:chOff x="1044175" y="3743975"/>
            <a:chExt cx="42275" cy="49850"/>
          </a:xfrm>
        </p:grpSpPr>
        <p:sp>
          <p:nvSpPr>
            <p:cNvPr id="163" name="Google Shape;163;p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10663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solidFill>
          <a:schemeClr val="lt2"/>
        </a:solidFill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4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495" name="Google Shape;495;p24"/>
          <p:cNvGrpSpPr/>
          <p:nvPr/>
        </p:nvGrpSpPr>
        <p:grpSpPr>
          <a:xfrm rot="-9175412" flipH="1">
            <a:off x="6179069" y="-1965008"/>
            <a:ext cx="3601881" cy="2915608"/>
            <a:chOff x="5124450" y="800852"/>
            <a:chExt cx="5364862" cy="4342684"/>
          </a:xfrm>
        </p:grpSpPr>
        <p:sp>
          <p:nvSpPr>
            <p:cNvPr id="496" name="Google Shape;496;p24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4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4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" name="Google Shape;500;p24"/>
          <p:cNvGrpSpPr/>
          <p:nvPr/>
        </p:nvGrpSpPr>
        <p:grpSpPr>
          <a:xfrm>
            <a:off x="8602996" y="4389297"/>
            <a:ext cx="281393" cy="327991"/>
            <a:chOff x="923925" y="3874050"/>
            <a:chExt cx="42875" cy="49975"/>
          </a:xfrm>
        </p:grpSpPr>
        <p:sp>
          <p:nvSpPr>
            <p:cNvPr id="501" name="Google Shape;501;p24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24"/>
          <p:cNvGrpSpPr/>
          <p:nvPr/>
        </p:nvGrpSpPr>
        <p:grpSpPr>
          <a:xfrm>
            <a:off x="967996" y="1610564"/>
            <a:ext cx="281557" cy="331272"/>
            <a:chOff x="588150" y="3891350"/>
            <a:chExt cx="42900" cy="50475"/>
          </a:xfrm>
        </p:grpSpPr>
        <p:sp>
          <p:nvSpPr>
            <p:cNvPr id="506" name="Google Shape;506;p24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4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4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99394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bg>
      <p:bgPr>
        <a:solidFill>
          <a:schemeClr val="accent3"/>
        </a:solid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7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51" name="Google Shape;551;p27"/>
          <p:cNvSpPr/>
          <p:nvPr/>
        </p:nvSpPr>
        <p:spPr>
          <a:xfrm>
            <a:off x="8430800" y="489672"/>
            <a:ext cx="145251" cy="137727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552" name="Google Shape;552;p27"/>
          <p:cNvGrpSpPr/>
          <p:nvPr/>
        </p:nvGrpSpPr>
        <p:grpSpPr>
          <a:xfrm rot="1306047" flipH="1">
            <a:off x="6884551" y="-1438640"/>
            <a:ext cx="3379926" cy="3359358"/>
            <a:chOff x="5313796" y="-624575"/>
            <a:chExt cx="5393344" cy="5316335"/>
          </a:xfrm>
        </p:grpSpPr>
        <p:sp>
          <p:nvSpPr>
            <p:cNvPr id="553" name="Google Shape;553;p27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" name="Google Shape;557;p27"/>
          <p:cNvSpPr/>
          <p:nvPr/>
        </p:nvSpPr>
        <p:spPr>
          <a:xfrm>
            <a:off x="8767925" y="-1941750"/>
            <a:ext cx="569700" cy="569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27"/>
          <p:cNvGrpSpPr/>
          <p:nvPr/>
        </p:nvGrpSpPr>
        <p:grpSpPr>
          <a:xfrm>
            <a:off x="-1551366" y="2787108"/>
            <a:ext cx="4425387" cy="4442034"/>
            <a:chOff x="-1353241" y="2423833"/>
            <a:chExt cx="4425387" cy="4442034"/>
          </a:xfrm>
        </p:grpSpPr>
        <p:grpSp>
          <p:nvGrpSpPr>
            <p:cNvPr id="559" name="Google Shape;559;p27"/>
            <p:cNvGrpSpPr/>
            <p:nvPr/>
          </p:nvGrpSpPr>
          <p:grpSpPr>
            <a:xfrm rot="-1420370" flipH="1">
              <a:off x="-830360" y="2965048"/>
              <a:ext cx="3379625" cy="3359604"/>
              <a:chOff x="5313796" y="-624575"/>
              <a:chExt cx="5393344" cy="5316335"/>
            </a:xfrm>
          </p:grpSpPr>
          <p:sp>
            <p:nvSpPr>
              <p:cNvPr id="560" name="Google Shape;560;p27"/>
              <p:cNvSpPr/>
              <p:nvPr/>
            </p:nvSpPr>
            <p:spPr>
              <a:xfrm>
                <a:off x="9537615" y="2994246"/>
                <a:ext cx="180247" cy="17870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364" y="0"/>
                    </a:moveTo>
                    <a:cubicBezTo>
                      <a:pt x="358" y="0"/>
                      <a:pt x="352" y="0"/>
                      <a:pt x="346" y="1"/>
                    </a:cubicBezTo>
                    <a:cubicBezTo>
                      <a:pt x="156" y="1"/>
                      <a:pt x="1" y="155"/>
                      <a:pt x="1" y="346"/>
                    </a:cubicBezTo>
                    <a:cubicBezTo>
                      <a:pt x="1" y="536"/>
                      <a:pt x="156" y="691"/>
                      <a:pt x="346" y="691"/>
                    </a:cubicBezTo>
                    <a:cubicBezTo>
                      <a:pt x="548" y="691"/>
                      <a:pt x="691" y="536"/>
                      <a:pt x="691" y="346"/>
                    </a:cubicBezTo>
                    <a:cubicBezTo>
                      <a:pt x="691" y="162"/>
                      <a:pt x="536" y="0"/>
                      <a:pt x="3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>
                <a:off x="9032299" y="2145645"/>
                <a:ext cx="673061" cy="670675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597" extrusionOk="0">
                    <a:moveTo>
                      <a:pt x="1298" y="1"/>
                    </a:moveTo>
                    <a:cubicBezTo>
                      <a:pt x="572" y="1"/>
                      <a:pt x="0" y="584"/>
                      <a:pt x="0" y="1298"/>
                    </a:cubicBezTo>
                    <a:cubicBezTo>
                      <a:pt x="0" y="2013"/>
                      <a:pt x="572" y="2596"/>
                      <a:pt x="1298" y="2596"/>
                    </a:cubicBezTo>
                    <a:cubicBezTo>
                      <a:pt x="2012" y="2596"/>
                      <a:pt x="2584" y="2013"/>
                      <a:pt x="2584" y="1298"/>
                    </a:cubicBezTo>
                    <a:cubicBezTo>
                      <a:pt x="2584" y="584"/>
                      <a:pt x="2012" y="1"/>
                      <a:pt x="12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>
                <a:off x="5313796" y="-624575"/>
                <a:ext cx="5393344" cy="5316335"/>
              </a:xfrm>
              <a:custGeom>
                <a:avLst/>
                <a:gdLst/>
                <a:ahLst/>
                <a:cxnLst/>
                <a:rect l="l" t="t" r="r" b="b"/>
                <a:pathLst>
                  <a:path w="20706" h="20586" extrusionOk="0">
                    <a:moveTo>
                      <a:pt x="9394" y="18645"/>
                    </a:moveTo>
                    <a:cubicBezTo>
                      <a:pt x="9394" y="18645"/>
                      <a:pt x="6216" y="20586"/>
                      <a:pt x="4489" y="19014"/>
                    </a:cubicBezTo>
                    <a:cubicBezTo>
                      <a:pt x="2775" y="17455"/>
                      <a:pt x="4525" y="16752"/>
                      <a:pt x="2501" y="15978"/>
                    </a:cubicBezTo>
                    <a:cubicBezTo>
                      <a:pt x="477" y="15192"/>
                      <a:pt x="0" y="11311"/>
                      <a:pt x="2632" y="10608"/>
                    </a:cubicBezTo>
                    <a:cubicBezTo>
                      <a:pt x="5584" y="9835"/>
                      <a:pt x="6049" y="7453"/>
                      <a:pt x="5001" y="5298"/>
                    </a:cubicBezTo>
                    <a:cubicBezTo>
                      <a:pt x="3965" y="3143"/>
                      <a:pt x="8430" y="0"/>
                      <a:pt x="11704" y="1191"/>
                    </a:cubicBezTo>
                    <a:cubicBezTo>
                      <a:pt x="14979" y="2381"/>
                      <a:pt x="13752" y="3477"/>
                      <a:pt x="16729" y="4131"/>
                    </a:cubicBezTo>
                    <a:cubicBezTo>
                      <a:pt x="19705" y="4810"/>
                      <a:pt x="20705" y="8846"/>
                      <a:pt x="17705" y="11692"/>
                    </a:cubicBezTo>
                    <a:cubicBezTo>
                      <a:pt x="15086" y="14180"/>
                      <a:pt x="18812" y="14895"/>
                      <a:pt x="18324" y="17883"/>
                    </a:cubicBezTo>
                    <a:cubicBezTo>
                      <a:pt x="18050" y="19526"/>
                      <a:pt x="15121" y="20241"/>
                      <a:pt x="13145" y="18705"/>
                    </a:cubicBezTo>
                    <a:cubicBezTo>
                      <a:pt x="11180" y="17169"/>
                      <a:pt x="9394" y="18645"/>
                      <a:pt x="9394" y="1864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>
                <a:off x="9943952" y="2680733"/>
                <a:ext cx="636074" cy="56892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2203" extrusionOk="0">
                    <a:moveTo>
                      <a:pt x="1167" y="2167"/>
                    </a:moveTo>
                    <a:cubicBezTo>
                      <a:pt x="1167" y="2167"/>
                      <a:pt x="0" y="1727"/>
                      <a:pt x="512" y="857"/>
                    </a:cubicBezTo>
                    <a:cubicBezTo>
                      <a:pt x="1036" y="0"/>
                      <a:pt x="2048" y="191"/>
                      <a:pt x="2239" y="977"/>
                    </a:cubicBezTo>
                    <a:cubicBezTo>
                      <a:pt x="2441" y="1774"/>
                      <a:pt x="2048" y="2203"/>
                      <a:pt x="1167" y="21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4" name="Google Shape;564;p27"/>
            <p:cNvSpPr/>
            <p:nvPr/>
          </p:nvSpPr>
          <p:spPr>
            <a:xfrm rot="-2725597">
              <a:off x="-442501" y="2687886"/>
              <a:ext cx="569802" cy="569802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27"/>
          <p:cNvGrpSpPr/>
          <p:nvPr/>
        </p:nvGrpSpPr>
        <p:grpSpPr>
          <a:xfrm>
            <a:off x="8149396" y="4597772"/>
            <a:ext cx="281393" cy="327991"/>
            <a:chOff x="923925" y="3874050"/>
            <a:chExt cx="42875" cy="49975"/>
          </a:xfrm>
        </p:grpSpPr>
        <p:sp>
          <p:nvSpPr>
            <p:cNvPr id="566" name="Google Shape;566;p27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27"/>
          <p:cNvGrpSpPr/>
          <p:nvPr/>
        </p:nvGrpSpPr>
        <p:grpSpPr>
          <a:xfrm>
            <a:off x="6096046" y="4371739"/>
            <a:ext cx="281557" cy="331272"/>
            <a:chOff x="588150" y="3891350"/>
            <a:chExt cx="42900" cy="50475"/>
          </a:xfrm>
        </p:grpSpPr>
        <p:sp>
          <p:nvSpPr>
            <p:cNvPr id="571" name="Google Shape;571;p27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27"/>
          <p:cNvGrpSpPr/>
          <p:nvPr/>
        </p:nvGrpSpPr>
        <p:grpSpPr>
          <a:xfrm>
            <a:off x="455971" y="450402"/>
            <a:ext cx="277455" cy="327171"/>
            <a:chOff x="1044175" y="3743975"/>
            <a:chExt cx="42275" cy="49850"/>
          </a:xfrm>
        </p:grpSpPr>
        <p:sp>
          <p:nvSpPr>
            <p:cNvPr id="575" name="Google Shape;575;p27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65678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solidFill>
          <a:schemeClr val="accent3"/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22"/>
          <p:cNvGrpSpPr/>
          <p:nvPr/>
        </p:nvGrpSpPr>
        <p:grpSpPr>
          <a:xfrm rot="1302705" flipH="1">
            <a:off x="545201" y="593833"/>
            <a:ext cx="3840128" cy="3808865"/>
            <a:chOff x="5313796" y="-624575"/>
            <a:chExt cx="5393344" cy="5316335"/>
          </a:xfrm>
        </p:grpSpPr>
        <p:sp>
          <p:nvSpPr>
            <p:cNvPr id="448" name="Google Shape;448;p22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" name="Google Shape;452;p22"/>
          <p:cNvGrpSpPr/>
          <p:nvPr/>
        </p:nvGrpSpPr>
        <p:grpSpPr>
          <a:xfrm rot="9493556">
            <a:off x="5014255" y="855939"/>
            <a:ext cx="3777329" cy="3754545"/>
            <a:chOff x="5313796" y="-624575"/>
            <a:chExt cx="5393344" cy="5316335"/>
          </a:xfrm>
        </p:grpSpPr>
        <p:sp>
          <p:nvSpPr>
            <p:cNvPr id="453" name="Google Shape;453;p22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" name="Google Shape;458;p22"/>
          <p:cNvSpPr txBox="1">
            <a:spLocks noGrp="1"/>
          </p:cNvSpPr>
          <p:nvPr>
            <p:ph type="title"/>
          </p:nvPr>
        </p:nvSpPr>
        <p:spPr>
          <a:xfrm>
            <a:off x="1238912" y="1911098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9" name="Google Shape;459;p22"/>
          <p:cNvSpPr txBox="1">
            <a:spLocks noGrp="1"/>
          </p:cNvSpPr>
          <p:nvPr>
            <p:ph type="subTitle" idx="1"/>
          </p:nvPr>
        </p:nvSpPr>
        <p:spPr>
          <a:xfrm>
            <a:off x="1228712" y="2604121"/>
            <a:ext cx="23466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22"/>
          <p:cNvSpPr txBox="1">
            <a:spLocks noGrp="1"/>
          </p:cNvSpPr>
          <p:nvPr>
            <p:ph type="title" idx="2"/>
          </p:nvPr>
        </p:nvSpPr>
        <p:spPr>
          <a:xfrm>
            <a:off x="5578888" y="191097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61" name="Google Shape;461;p22"/>
          <p:cNvSpPr txBox="1">
            <a:spLocks noGrp="1"/>
          </p:cNvSpPr>
          <p:nvPr>
            <p:ph type="subTitle" idx="3"/>
          </p:nvPr>
        </p:nvSpPr>
        <p:spPr>
          <a:xfrm>
            <a:off x="5568688" y="2604121"/>
            <a:ext cx="23466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22"/>
          <p:cNvSpPr/>
          <p:nvPr/>
        </p:nvSpPr>
        <p:spPr>
          <a:xfrm>
            <a:off x="8787207" y="4461610"/>
            <a:ext cx="145239" cy="137716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463" name="Google Shape;463;p22"/>
          <p:cNvGrpSpPr/>
          <p:nvPr/>
        </p:nvGrpSpPr>
        <p:grpSpPr>
          <a:xfrm>
            <a:off x="947296" y="389572"/>
            <a:ext cx="281393" cy="327991"/>
            <a:chOff x="923925" y="3874050"/>
            <a:chExt cx="42875" cy="49975"/>
          </a:xfrm>
        </p:grpSpPr>
        <p:sp>
          <p:nvSpPr>
            <p:cNvPr id="464" name="Google Shape;464;p22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22"/>
          <p:cNvGrpSpPr/>
          <p:nvPr/>
        </p:nvGrpSpPr>
        <p:grpSpPr>
          <a:xfrm>
            <a:off x="8199021" y="717564"/>
            <a:ext cx="281557" cy="331272"/>
            <a:chOff x="588150" y="3891350"/>
            <a:chExt cx="42900" cy="50475"/>
          </a:xfrm>
        </p:grpSpPr>
        <p:sp>
          <p:nvSpPr>
            <p:cNvPr id="469" name="Google Shape;469;p22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22"/>
          <p:cNvGrpSpPr/>
          <p:nvPr/>
        </p:nvGrpSpPr>
        <p:grpSpPr>
          <a:xfrm>
            <a:off x="4165021" y="4134427"/>
            <a:ext cx="277455" cy="327171"/>
            <a:chOff x="1044175" y="3743975"/>
            <a:chExt cx="42275" cy="49850"/>
          </a:xfrm>
        </p:grpSpPr>
        <p:sp>
          <p:nvSpPr>
            <p:cNvPr id="473" name="Google Shape;473;p22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48353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lt2"/>
        </a:solidFill>
        <a:effectLst/>
      </p:bgPr>
    </p:bg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6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grpSp>
        <p:nvGrpSpPr>
          <p:cNvPr id="532" name="Google Shape;532;p26"/>
          <p:cNvGrpSpPr/>
          <p:nvPr/>
        </p:nvGrpSpPr>
        <p:grpSpPr>
          <a:xfrm rot="10800000">
            <a:off x="3206205" y="1636985"/>
            <a:ext cx="7049816" cy="4027232"/>
            <a:chOff x="-1644974" y="-240456"/>
            <a:chExt cx="11082874" cy="6033306"/>
          </a:xfrm>
        </p:grpSpPr>
        <p:sp>
          <p:nvSpPr>
            <p:cNvPr id="533" name="Google Shape;533;p26"/>
            <p:cNvSpPr/>
            <p:nvPr/>
          </p:nvSpPr>
          <p:spPr>
            <a:xfrm rot="10800000" flipH="1">
              <a:off x="-1644974" y="-240456"/>
              <a:ext cx="9033949" cy="5347368"/>
            </a:xfrm>
            <a:custGeom>
              <a:avLst/>
              <a:gdLst/>
              <a:ahLst/>
              <a:cxnLst/>
              <a:rect l="l" t="t" r="r" b="b"/>
              <a:pathLst>
                <a:path w="103455" h="61237" extrusionOk="0">
                  <a:moveTo>
                    <a:pt x="63810" y="0"/>
                  </a:moveTo>
                  <a:cubicBezTo>
                    <a:pt x="57160" y="0"/>
                    <a:pt x="51532" y="3450"/>
                    <a:pt x="47543" y="8473"/>
                  </a:cubicBezTo>
                  <a:cubicBezTo>
                    <a:pt x="44557" y="12223"/>
                    <a:pt x="41290" y="12862"/>
                    <a:pt x="37215" y="12862"/>
                  </a:cubicBezTo>
                  <a:cubicBezTo>
                    <a:pt x="35111" y="12862"/>
                    <a:pt x="32791" y="12691"/>
                    <a:pt x="30184" y="12691"/>
                  </a:cubicBezTo>
                  <a:cubicBezTo>
                    <a:pt x="29039" y="12691"/>
                    <a:pt x="27838" y="12724"/>
                    <a:pt x="26576" y="12819"/>
                  </a:cubicBezTo>
                  <a:cubicBezTo>
                    <a:pt x="16884" y="13545"/>
                    <a:pt x="12133" y="20701"/>
                    <a:pt x="11550" y="29749"/>
                  </a:cubicBezTo>
                  <a:cubicBezTo>
                    <a:pt x="10967" y="38798"/>
                    <a:pt x="1" y="35226"/>
                    <a:pt x="894" y="47466"/>
                  </a:cubicBezTo>
                  <a:cubicBezTo>
                    <a:pt x="1668" y="58098"/>
                    <a:pt x="16884" y="61110"/>
                    <a:pt x="16884" y="61110"/>
                  </a:cubicBezTo>
                  <a:cubicBezTo>
                    <a:pt x="16884" y="61110"/>
                    <a:pt x="32315" y="61158"/>
                    <a:pt x="48007" y="61218"/>
                  </a:cubicBezTo>
                  <a:cubicBezTo>
                    <a:pt x="51465" y="61231"/>
                    <a:pt x="55013" y="61236"/>
                    <a:pt x="58480" y="61236"/>
                  </a:cubicBezTo>
                  <a:cubicBezTo>
                    <a:pt x="67228" y="61236"/>
                    <a:pt x="75459" y="61205"/>
                    <a:pt x="80429" y="61205"/>
                  </a:cubicBezTo>
                  <a:cubicBezTo>
                    <a:pt x="82080" y="61205"/>
                    <a:pt x="83371" y="61208"/>
                    <a:pt x="84202" y="61218"/>
                  </a:cubicBezTo>
                  <a:cubicBezTo>
                    <a:pt x="84271" y="61218"/>
                    <a:pt x="84339" y="61219"/>
                    <a:pt x="84408" y="61219"/>
                  </a:cubicBezTo>
                  <a:cubicBezTo>
                    <a:pt x="93149" y="61219"/>
                    <a:pt x="101035" y="54458"/>
                    <a:pt x="102204" y="44215"/>
                  </a:cubicBezTo>
                  <a:cubicBezTo>
                    <a:pt x="103454" y="33202"/>
                    <a:pt x="96894" y="26523"/>
                    <a:pt x="89715" y="23511"/>
                  </a:cubicBezTo>
                  <a:cubicBezTo>
                    <a:pt x="82535" y="20486"/>
                    <a:pt x="82749" y="6199"/>
                    <a:pt x="72367" y="1829"/>
                  </a:cubicBezTo>
                  <a:cubicBezTo>
                    <a:pt x="69374" y="568"/>
                    <a:pt x="66508" y="0"/>
                    <a:pt x="63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7556275" y="-240454"/>
              <a:ext cx="1881625" cy="1748682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-602350" y="4345144"/>
              <a:ext cx="1557786" cy="1447706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26"/>
          <p:cNvGrpSpPr/>
          <p:nvPr/>
        </p:nvGrpSpPr>
        <p:grpSpPr>
          <a:xfrm>
            <a:off x="8149396" y="758172"/>
            <a:ext cx="281393" cy="327991"/>
            <a:chOff x="923925" y="3874050"/>
            <a:chExt cx="42875" cy="49975"/>
          </a:xfrm>
        </p:grpSpPr>
        <p:sp>
          <p:nvSpPr>
            <p:cNvPr id="537" name="Google Shape;537;p26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6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6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26"/>
          <p:cNvGrpSpPr/>
          <p:nvPr/>
        </p:nvGrpSpPr>
        <p:grpSpPr>
          <a:xfrm>
            <a:off x="1444246" y="627389"/>
            <a:ext cx="281557" cy="331272"/>
            <a:chOff x="588150" y="3891350"/>
            <a:chExt cx="42900" cy="50475"/>
          </a:xfrm>
        </p:grpSpPr>
        <p:sp>
          <p:nvSpPr>
            <p:cNvPr id="542" name="Google Shape;542;p26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6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6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" name="Google Shape;545;p26"/>
          <p:cNvGrpSpPr/>
          <p:nvPr/>
        </p:nvGrpSpPr>
        <p:grpSpPr>
          <a:xfrm>
            <a:off x="6418671" y="4459402"/>
            <a:ext cx="277455" cy="327171"/>
            <a:chOff x="1044175" y="3743975"/>
            <a:chExt cx="42275" cy="49850"/>
          </a:xfrm>
        </p:grpSpPr>
        <p:sp>
          <p:nvSpPr>
            <p:cNvPr id="546" name="Google Shape;546;p26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6598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 rot="-21921">
            <a:off x="3231123" y="2334167"/>
            <a:ext cx="2681755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 rot="-22116">
            <a:off x="2869915" y="3065684"/>
            <a:ext cx="3404170" cy="7413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 rot="5400000">
            <a:off x="-1245700" y="-2315060"/>
            <a:ext cx="5364862" cy="4342684"/>
            <a:chOff x="5124450" y="800852"/>
            <a:chExt cx="5364862" cy="4342684"/>
          </a:xfrm>
        </p:grpSpPr>
        <p:sp>
          <p:nvSpPr>
            <p:cNvPr id="30" name="Google Shape;30;p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3"/>
          <p:cNvGrpSpPr/>
          <p:nvPr/>
        </p:nvGrpSpPr>
        <p:grpSpPr>
          <a:xfrm rot="-5400000">
            <a:off x="5765350" y="1540840"/>
            <a:ext cx="5364862" cy="4342684"/>
            <a:chOff x="5124450" y="800852"/>
            <a:chExt cx="5364862" cy="4342684"/>
          </a:xfrm>
        </p:grpSpPr>
        <p:sp>
          <p:nvSpPr>
            <p:cNvPr id="35" name="Google Shape;35;p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3"/>
          <p:cNvGrpSpPr/>
          <p:nvPr/>
        </p:nvGrpSpPr>
        <p:grpSpPr>
          <a:xfrm>
            <a:off x="798146" y="3472247"/>
            <a:ext cx="281393" cy="327991"/>
            <a:chOff x="923925" y="3874050"/>
            <a:chExt cx="42875" cy="49975"/>
          </a:xfrm>
        </p:grpSpPr>
        <p:sp>
          <p:nvSpPr>
            <p:cNvPr id="40" name="Google Shape;40;p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3"/>
          <p:cNvGrpSpPr/>
          <p:nvPr/>
        </p:nvGrpSpPr>
        <p:grpSpPr>
          <a:xfrm>
            <a:off x="7391195" y="752990"/>
            <a:ext cx="190626" cy="207392"/>
            <a:chOff x="588150" y="3891350"/>
            <a:chExt cx="42900" cy="50475"/>
          </a:xfrm>
        </p:grpSpPr>
        <p:sp>
          <p:nvSpPr>
            <p:cNvPr id="45" name="Google Shape;45;p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3"/>
          <p:cNvGrpSpPr/>
          <p:nvPr/>
        </p:nvGrpSpPr>
        <p:grpSpPr>
          <a:xfrm>
            <a:off x="5420833" y="4549587"/>
            <a:ext cx="227246" cy="264823"/>
            <a:chOff x="923925" y="3874050"/>
            <a:chExt cx="42875" cy="49975"/>
          </a:xfrm>
        </p:grpSpPr>
        <p:sp>
          <p:nvSpPr>
            <p:cNvPr id="49" name="Google Shape;49;p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>
            <a:spLocks noGrp="1"/>
          </p:cNvSpPr>
          <p:nvPr>
            <p:ph type="body" idx="1"/>
          </p:nvPr>
        </p:nvSpPr>
        <p:spPr>
          <a:xfrm>
            <a:off x="701600" y="1573190"/>
            <a:ext cx="4321800" cy="30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58326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11" name="Google Shape;111;p7"/>
          <p:cNvGrpSpPr/>
          <p:nvPr/>
        </p:nvGrpSpPr>
        <p:grpSpPr>
          <a:xfrm>
            <a:off x="6018646" y="-338825"/>
            <a:ext cx="5393344" cy="5316335"/>
            <a:chOff x="5542396" y="-624575"/>
            <a:chExt cx="5393344" cy="5316335"/>
          </a:xfrm>
        </p:grpSpPr>
        <p:sp>
          <p:nvSpPr>
            <p:cNvPr id="112" name="Google Shape;112;p7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rgbClr val="FED8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rgbClr val="FED8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5423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57377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7"/>
          <p:cNvGrpSpPr/>
          <p:nvPr/>
        </p:nvGrpSpPr>
        <p:grpSpPr>
          <a:xfrm>
            <a:off x="5345746" y="267872"/>
            <a:ext cx="281393" cy="327991"/>
            <a:chOff x="923925" y="3874050"/>
            <a:chExt cx="42875" cy="49975"/>
          </a:xfrm>
        </p:grpSpPr>
        <p:sp>
          <p:nvSpPr>
            <p:cNvPr id="118" name="Google Shape;118;p7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7"/>
          <p:cNvGrpSpPr/>
          <p:nvPr/>
        </p:nvGrpSpPr>
        <p:grpSpPr>
          <a:xfrm>
            <a:off x="8574546" y="3452064"/>
            <a:ext cx="281557" cy="331272"/>
            <a:chOff x="588150" y="3891350"/>
            <a:chExt cx="42900" cy="50475"/>
          </a:xfrm>
        </p:grpSpPr>
        <p:sp>
          <p:nvSpPr>
            <p:cNvPr id="123" name="Google Shape;123;p7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"/>
          <p:cNvSpPr txBox="1">
            <a:spLocks noGrp="1"/>
          </p:cNvSpPr>
          <p:nvPr>
            <p:ph type="title" hasCustomPrompt="1"/>
          </p:nvPr>
        </p:nvSpPr>
        <p:spPr>
          <a:xfrm>
            <a:off x="1351200" y="1050017"/>
            <a:ext cx="6441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" name="Google Shape;183;p11"/>
          <p:cNvSpPr txBox="1">
            <a:spLocks noGrp="1"/>
          </p:cNvSpPr>
          <p:nvPr>
            <p:ph type="body" idx="1"/>
          </p:nvPr>
        </p:nvSpPr>
        <p:spPr>
          <a:xfrm>
            <a:off x="1351200" y="2894505"/>
            <a:ext cx="6441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6169490" y="-762145"/>
            <a:ext cx="3830353" cy="3775661"/>
            <a:chOff x="5313796" y="-624575"/>
            <a:chExt cx="5393344" cy="5316335"/>
          </a:xfrm>
        </p:grpSpPr>
        <p:sp>
          <p:nvSpPr>
            <p:cNvPr id="185" name="Google Shape;185;p11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11"/>
          <p:cNvGrpSpPr/>
          <p:nvPr/>
        </p:nvGrpSpPr>
        <p:grpSpPr>
          <a:xfrm rot="-9900061">
            <a:off x="-993322" y="2117698"/>
            <a:ext cx="3830331" cy="3775640"/>
            <a:chOff x="5313796" y="-624575"/>
            <a:chExt cx="5393344" cy="5316335"/>
          </a:xfrm>
        </p:grpSpPr>
        <p:sp>
          <p:nvSpPr>
            <p:cNvPr id="191" name="Google Shape;191;p11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1"/>
          <p:cNvGrpSpPr/>
          <p:nvPr/>
        </p:nvGrpSpPr>
        <p:grpSpPr>
          <a:xfrm>
            <a:off x="621046" y="513397"/>
            <a:ext cx="281393" cy="327991"/>
            <a:chOff x="923925" y="3874050"/>
            <a:chExt cx="42875" cy="49975"/>
          </a:xfrm>
        </p:grpSpPr>
        <p:sp>
          <p:nvSpPr>
            <p:cNvPr id="197" name="Google Shape;197;p11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11"/>
          <p:cNvGrpSpPr/>
          <p:nvPr/>
        </p:nvGrpSpPr>
        <p:grpSpPr>
          <a:xfrm>
            <a:off x="2521696" y="1203539"/>
            <a:ext cx="281557" cy="331272"/>
            <a:chOff x="588150" y="3891350"/>
            <a:chExt cx="42900" cy="50475"/>
          </a:xfrm>
        </p:grpSpPr>
        <p:sp>
          <p:nvSpPr>
            <p:cNvPr id="202" name="Google Shape;202;p11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205;p11"/>
          <p:cNvGrpSpPr/>
          <p:nvPr/>
        </p:nvGrpSpPr>
        <p:grpSpPr>
          <a:xfrm>
            <a:off x="6687896" y="962102"/>
            <a:ext cx="277455" cy="327171"/>
            <a:chOff x="1044175" y="3743975"/>
            <a:chExt cx="42275" cy="49850"/>
          </a:xfrm>
        </p:grpSpPr>
        <p:sp>
          <p:nvSpPr>
            <p:cNvPr id="206" name="Google Shape;206;p11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"/>
          <p:cNvSpPr txBox="1">
            <a:spLocks noGrp="1"/>
          </p:cNvSpPr>
          <p:nvPr>
            <p:ph type="title"/>
          </p:nvPr>
        </p:nvSpPr>
        <p:spPr>
          <a:xfrm>
            <a:off x="670449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ubTitle" idx="1"/>
          </p:nvPr>
        </p:nvSpPr>
        <p:spPr>
          <a:xfrm>
            <a:off x="670446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2"/>
          </p:nvPr>
        </p:nvSpPr>
        <p:spPr>
          <a:xfrm>
            <a:off x="4670300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15" name="Google Shape;215;p13"/>
          <p:cNvGrpSpPr/>
          <p:nvPr/>
        </p:nvGrpSpPr>
        <p:grpSpPr>
          <a:xfrm>
            <a:off x="-881594" y="4171884"/>
            <a:ext cx="4154012" cy="3362540"/>
            <a:chOff x="5124450" y="800852"/>
            <a:chExt cx="5364862" cy="4342684"/>
          </a:xfrm>
        </p:grpSpPr>
        <p:sp>
          <p:nvSpPr>
            <p:cNvPr id="216" name="Google Shape;216;p1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13"/>
          <p:cNvSpPr txBox="1">
            <a:spLocks noGrp="1"/>
          </p:cNvSpPr>
          <p:nvPr>
            <p:ph type="subTitle" idx="3"/>
          </p:nvPr>
        </p:nvSpPr>
        <p:spPr>
          <a:xfrm>
            <a:off x="4670391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title" idx="4"/>
          </p:nvPr>
        </p:nvSpPr>
        <p:spPr>
          <a:xfrm>
            <a:off x="2671225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5"/>
          </p:nvPr>
        </p:nvSpPr>
        <p:spPr>
          <a:xfrm>
            <a:off x="2671224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6" hasCustomPrompt="1"/>
          </p:nvPr>
        </p:nvSpPr>
        <p:spPr>
          <a:xfrm>
            <a:off x="670451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7" hasCustomPrompt="1"/>
          </p:nvPr>
        </p:nvSpPr>
        <p:spPr>
          <a:xfrm>
            <a:off x="2671225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8" hasCustomPrompt="1"/>
          </p:nvPr>
        </p:nvSpPr>
        <p:spPr>
          <a:xfrm>
            <a:off x="4670386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9"/>
          </p:nvPr>
        </p:nvSpPr>
        <p:spPr>
          <a:xfrm>
            <a:off x="6632601" y="2498225"/>
            <a:ext cx="18675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13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14"/>
          </p:nvPr>
        </p:nvSpPr>
        <p:spPr>
          <a:xfrm>
            <a:off x="6659154" y="2825226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15" hasCustomPrompt="1"/>
          </p:nvPr>
        </p:nvSpPr>
        <p:spPr>
          <a:xfrm>
            <a:off x="6659149" y="224785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30" name="Google Shape;230;p13"/>
          <p:cNvGrpSpPr/>
          <p:nvPr/>
        </p:nvGrpSpPr>
        <p:grpSpPr>
          <a:xfrm rot="10800000">
            <a:off x="7275374" y="-548522"/>
            <a:ext cx="2283822" cy="1848680"/>
            <a:chOff x="5124450" y="800852"/>
            <a:chExt cx="5364862" cy="4342684"/>
          </a:xfrm>
        </p:grpSpPr>
        <p:sp>
          <p:nvSpPr>
            <p:cNvPr id="231" name="Google Shape;231;p1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13"/>
          <p:cNvGrpSpPr/>
          <p:nvPr/>
        </p:nvGrpSpPr>
        <p:grpSpPr>
          <a:xfrm>
            <a:off x="8218696" y="1357597"/>
            <a:ext cx="281393" cy="327991"/>
            <a:chOff x="923925" y="3874050"/>
            <a:chExt cx="42875" cy="49975"/>
          </a:xfrm>
        </p:grpSpPr>
        <p:sp>
          <p:nvSpPr>
            <p:cNvPr id="236" name="Google Shape;236;p1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13"/>
          <p:cNvGrpSpPr/>
          <p:nvPr/>
        </p:nvGrpSpPr>
        <p:grpSpPr>
          <a:xfrm>
            <a:off x="1300645" y="1020465"/>
            <a:ext cx="190626" cy="207392"/>
            <a:chOff x="588150" y="3891350"/>
            <a:chExt cx="42900" cy="50475"/>
          </a:xfrm>
        </p:grpSpPr>
        <p:sp>
          <p:nvSpPr>
            <p:cNvPr id="241" name="Google Shape;241;p1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13"/>
          <p:cNvGrpSpPr/>
          <p:nvPr/>
        </p:nvGrpSpPr>
        <p:grpSpPr>
          <a:xfrm>
            <a:off x="925296" y="4109952"/>
            <a:ext cx="277455" cy="327171"/>
            <a:chOff x="1044175" y="3743975"/>
            <a:chExt cx="42275" cy="49850"/>
          </a:xfrm>
        </p:grpSpPr>
        <p:sp>
          <p:nvSpPr>
            <p:cNvPr id="245" name="Google Shape;245;p13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5"/>
          <p:cNvGrpSpPr/>
          <p:nvPr/>
        </p:nvGrpSpPr>
        <p:grpSpPr>
          <a:xfrm>
            <a:off x="5124450" y="800852"/>
            <a:ext cx="5364862" cy="4342684"/>
            <a:chOff x="5124450" y="800852"/>
            <a:chExt cx="5364862" cy="4342684"/>
          </a:xfrm>
        </p:grpSpPr>
        <p:sp>
          <p:nvSpPr>
            <p:cNvPr id="266" name="Google Shape;266;p15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15"/>
          <p:cNvSpPr txBox="1">
            <a:spLocks noGrp="1"/>
          </p:cNvSpPr>
          <p:nvPr>
            <p:ph type="title"/>
          </p:nvPr>
        </p:nvSpPr>
        <p:spPr>
          <a:xfrm>
            <a:off x="4972050" y="3394040"/>
            <a:ext cx="29502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71" name="Google Shape;271;p15"/>
          <p:cNvSpPr txBox="1">
            <a:spLocks noGrp="1"/>
          </p:cNvSpPr>
          <p:nvPr>
            <p:ph type="subTitle" idx="1"/>
          </p:nvPr>
        </p:nvSpPr>
        <p:spPr>
          <a:xfrm>
            <a:off x="3696000" y="1358200"/>
            <a:ext cx="4226100" cy="21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Barlow Black"/>
              <a:buNone/>
              <a:defRPr sz="24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grpSp>
        <p:nvGrpSpPr>
          <p:cNvPr id="272" name="Google Shape;272;p15"/>
          <p:cNvGrpSpPr/>
          <p:nvPr/>
        </p:nvGrpSpPr>
        <p:grpSpPr>
          <a:xfrm>
            <a:off x="3145971" y="1030197"/>
            <a:ext cx="281393" cy="327991"/>
            <a:chOff x="923925" y="3874050"/>
            <a:chExt cx="42875" cy="49975"/>
          </a:xfrm>
        </p:grpSpPr>
        <p:sp>
          <p:nvSpPr>
            <p:cNvPr id="273" name="Google Shape;273;p15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15"/>
          <p:cNvGrpSpPr/>
          <p:nvPr/>
        </p:nvGrpSpPr>
        <p:grpSpPr>
          <a:xfrm>
            <a:off x="604720" y="2920890"/>
            <a:ext cx="190626" cy="207392"/>
            <a:chOff x="588150" y="3891350"/>
            <a:chExt cx="42900" cy="50475"/>
          </a:xfrm>
        </p:grpSpPr>
        <p:sp>
          <p:nvSpPr>
            <p:cNvPr id="278" name="Google Shape;278;p15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bg>
      <p:bgPr>
        <a:solidFill>
          <a:schemeClr val="lt2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 txBox="1">
            <a:spLocks noGrp="1"/>
          </p:cNvSpPr>
          <p:nvPr>
            <p:ph type="title"/>
          </p:nvPr>
        </p:nvSpPr>
        <p:spPr>
          <a:xfrm>
            <a:off x="987564" y="29502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subTitle" idx="1"/>
          </p:nvPr>
        </p:nvSpPr>
        <p:spPr>
          <a:xfrm>
            <a:off x="1120614" y="3467999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19"/>
          <p:cNvSpPr txBox="1">
            <a:spLocks noGrp="1"/>
          </p:cNvSpPr>
          <p:nvPr>
            <p:ph type="title" idx="2"/>
          </p:nvPr>
        </p:nvSpPr>
        <p:spPr>
          <a:xfrm>
            <a:off x="3408933" y="295010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9"/>
          <p:cNvSpPr txBox="1">
            <a:spLocks noGrp="1"/>
          </p:cNvSpPr>
          <p:nvPr>
            <p:ph type="subTitle" idx="3"/>
          </p:nvPr>
        </p:nvSpPr>
        <p:spPr>
          <a:xfrm>
            <a:off x="3541983" y="3467999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9"/>
          <p:cNvSpPr txBox="1">
            <a:spLocks noGrp="1"/>
          </p:cNvSpPr>
          <p:nvPr>
            <p:ph type="title" idx="4"/>
          </p:nvPr>
        </p:nvSpPr>
        <p:spPr>
          <a:xfrm>
            <a:off x="987564" y="15024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9"/>
          <p:cNvSpPr txBox="1">
            <a:spLocks noGrp="1"/>
          </p:cNvSpPr>
          <p:nvPr>
            <p:ph type="subTitle" idx="5"/>
          </p:nvPr>
        </p:nvSpPr>
        <p:spPr>
          <a:xfrm>
            <a:off x="1120614" y="2028312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19"/>
          <p:cNvSpPr txBox="1">
            <a:spLocks noGrp="1"/>
          </p:cNvSpPr>
          <p:nvPr>
            <p:ph type="title" idx="6"/>
          </p:nvPr>
        </p:nvSpPr>
        <p:spPr>
          <a:xfrm>
            <a:off x="3408933" y="150230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9"/>
          <p:cNvSpPr txBox="1">
            <a:spLocks noGrp="1"/>
          </p:cNvSpPr>
          <p:nvPr>
            <p:ph type="subTitle" idx="7"/>
          </p:nvPr>
        </p:nvSpPr>
        <p:spPr>
          <a:xfrm>
            <a:off x="3541983" y="2028312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19"/>
          <p:cNvSpPr txBox="1">
            <a:spLocks noGrp="1"/>
          </p:cNvSpPr>
          <p:nvPr>
            <p:ph type="title" idx="8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9"/>
          <p:cNvSpPr txBox="1">
            <a:spLocks noGrp="1"/>
          </p:cNvSpPr>
          <p:nvPr>
            <p:ph type="title" idx="9"/>
          </p:nvPr>
        </p:nvSpPr>
        <p:spPr>
          <a:xfrm>
            <a:off x="5830236" y="29502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9"/>
          <p:cNvSpPr txBox="1">
            <a:spLocks noGrp="1"/>
          </p:cNvSpPr>
          <p:nvPr>
            <p:ph type="subTitle" idx="13"/>
          </p:nvPr>
        </p:nvSpPr>
        <p:spPr>
          <a:xfrm>
            <a:off x="5963286" y="3468124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19"/>
          <p:cNvSpPr txBox="1">
            <a:spLocks noGrp="1"/>
          </p:cNvSpPr>
          <p:nvPr>
            <p:ph type="title" idx="14"/>
          </p:nvPr>
        </p:nvSpPr>
        <p:spPr>
          <a:xfrm>
            <a:off x="5830236" y="15024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subTitle" idx="15"/>
          </p:nvPr>
        </p:nvSpPr>
        <p:spPr>
          <a:xfrm>
            <a:off x="5963286" y="2028437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66" name="Google Shape;366;p19"/>
          <p:cNvGrpSpPr/>
          <p:nvPr/>
        </p:nvGrpSpPr>
        <p:grpSpPr>
          <a:xfrm flipH="1">
            <a:off x="6718034" y="-42023"/>
            <a:ext cx="3302696" cy="1841365"/>
            <a:chOff x="-1644974" y="-240456"/>
            <a:chExt cx="11082874" cy="6033306"/>
          </a:xfrm>
        </p:grpSpPr>
        <p:sp>
          <p:nvSpPr>
            <p:cNvPr id="367" name="Google Shape;367;p19"/>
            <p:cNvSpPr/>
            <p:nvPr/>
          </p:nvSpPr>
          <p:spPr>
            <a:xfrm rot="10800000" flipH="1">
              <a:off x="-1644974" y="-240456"/>
              <a:ext cx="9033949" cy="5347368"/>
            </a:xfrm>
            <a:custGeom>
              <a:avLst/>
              <a:gdLst/>
              <a:ahLst/>
              <a:cxnLst/>
              <a:rect l="l" t="t" r="r" b="b"/>
              <a:pathLst>
                <a:path w="103455" h="61237" extrusionOk="0">
                  <a:moveTo>
                    <a:pt x="63810" y="0"/>
                  </a:moveTo>
                  <a:cubicBezTo>
                    <a:pt x="57160" y="0"/>
                    <a:pt x="51532" y="3450"/>
                    <a:pt x="47543" y="8473"/>
                  </a:cubicBezTo>
                  <a:cubicBezTo>
                    <a:pt x="44557" y="12223"/>
                    <a:pt x="41290" y="12862"/>
                    <a:pt x="37215" y="12862"/>
                  </a:cubicBezTo>
                  <a:cubicBezTo>
                    <a:pt x="35111" y="12862"/>
                    <a:pt x="32791" y="12691"/>
                    <a:pt x="30184" y="12691"/>
                  </a:cubicBezTo>
                  <a:cubicBezTo>
                    <a:pt x="29039" y="12691"/>
                    <a:pt x="27838" y="12724"/>
                    <a:pt x="26576" y="12819"/>
                  </a:cubicBezTo>
                  <a:cubicBezTo>
                    <a:pt x="16884" y="13545"/>
                    <a:pt x="12133" y="20701"/>
                    <a:pt x="11550" y="29749"/>
                  </a:cubicBezTo>
                  <a:cubicBezTo>
                    <a:pt x="10967" y="38798"/>
                    <a:pt x="1" y="35226"/>
                    <a:pt x="894" y="47466"/>
                  </a:cubicBezTo>
                  <a:cubicBezTo>
                    <a:pt x="1668" y="58098"/>
                    <a:pt x="16884" y="61110"/>
                    <a:pt x="16884" y="61110"/>
                  </a:cubicBezTo>
                  <a:cubicBezTo>
                    <a:pt x="16884" y="61110"/>
                    <a:pt x="32315" y="61158"/>
                    <a:pt x="48007" y="61218"/>
                  </a:cubicBezTo>
                  <a:cubicBezTo>
                    <a:pt x="51465" y="61231"/>
                    <a:pt x="55013" y="61236"/>
                    <a:pt x="58480" y="61236"/>
                  </a:cubicBezTo>
                  <a:cubicBezTo>
                    <a:pt x="67228" y="61236"/>
                    <a:pt x="75459" y="61205"/>
                    <a:pt x="80429" y="61205"/>
                  </a:cubicBezTo>
                  <a:cubicBezTo>
                    <a:pt x="82080" y="61205"/>
                    <a:pt x="83371" y="61208"/>
                    <a:pt x="84202" y="61218"/>
                  </a:cubicBezTo>
                  <a:cubicBezTo>
                    <a:pt x="84271" y="61218"/>
                    <a:pt x="84339" y="61219"/>
                    <a:pt x="84408" y="61219"/>
                  </a:cubicBezTo>
                  <a:cubicBezTo>
                    <a:pt x="93149" y="61219"/>
                    <a:pt x="101035" y="54458"/>
                    <a:pt x="102204" y="44215"/>
                  </a:cubicBezTo>
                  <a:cubicBezTo>
                    <a:pt x="103454" y="33202"/>
                    <a:pt x="96894" y="26523"/>
                    <a:pt x="89715" y="23511"/>
                  </a:cubicBezTo>
                  <a:cubicBezTo>
                    <a:pt x="82535" y="20486"/>
                    <a:pt x="82749" y="6199"/>
                    <a:pt x="72367" y="1829"/>
                  </a:cubicBezTo>
                  <a:cubicBezTo>
                    <a:pt x="69374" y="568"/>
                    <a:pt x="66508" y="0"/>
                    <a:pt x="63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9"/>
            <p:cNvSpPr/>
            <p:nvPr/>
          </p:nvSpPr>
          <p:spPr>
            <a:xfrm>
              <a:off x="7556275" y="-240454"/>
              <a:ext cx="1881625" cy="1748682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9"/>
            <p:cNvSpPr/>
            <p:nvPr/>
          </p:nvSpPr>
          <p:spPr>
            <a:xfrm>
              <a:off x="-602350" y="4345144"/>
              <a:ext cx="1557786" cy="1447706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19"/>
          <p:cNvGrpSpPr/>
          <p:nvPr/>
        </p:nvGrpSpPr>
        <p:grpSpPr>
          <a:xfrm rot="9497461">
            <a:off x="-1412688" y="3052345"/>
            <a:ext cx="2669752" cy="2648069"/>
            <a:chOff x="5313796" y="-624575"/>
            <a:chExt cx="5393344" cy="5316335"/>
          </a:xfrm>
        </p:grpSpPr>
        <p:sp>
          <p:nvSpPr>
            <p:cNvPr id="371" name="Google Shape;371;p19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9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9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19"/>
          <p:cNvGrpSpPr/>
          <p:nvPr/>
        </p:nvGrpSpPr>
        <p:grpSpPr>
          <a:xfrm>
            <a:off x="8228671" y="565222"/>
            <a:ext cx="281393" cy="327991"/>
            <a:chOff x="923925" y="3874050"/>
            <a:chExt cx="42875" cy="49975"/>
          </a:xfrm>
        </p:grpSpPr>
        <p:sp>
          <p:nvSpPr>
            <p:cNvPr id="377" name="Google Shape;377;p1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19"/>
          <p:cNvGrpSpPr/>
          <p:nvPr/>
        </p:nvGrpSpPr>
        <p:grpSpPr>
          <a:xfrm>
            <a:off x="420046" y="233964"/>
            <a:ext cx="281557" cy="331272"/>
            <a:chOff x="588150" y="3891350"/>
            <a:chExt cx="42900" cy="50475"/>
          </a:xfrm>
        </p:grpSpPr>
        <p:sp>
          <p:nvSpPr>
            <p:cNvPr id="382" name="Google Shape;382;p19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9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9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19"/>
          <p:cNvGrpSpPr/>
          <p:nvPr/>
        </p:nvGrpSpPr>
        <p:grpSpPr>
          <a:xfrm>
            <a:off x="3180721" y="4542777"/>
            <a:ext cx="277455" cy="327171"/>
            <a:chOff x="1044175" y="3743975"/>
            <a:chExt cx="42275" cy="49850"/>
          </a:xfrm>
        </p:grpSpPr>
        <p:sp>
          <p:nvSpPr>
            <p:cNvPr id="386" name="Google Shape;386;p1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bg>
      <p:bgPr>
        <a:solidFill>
          <a:schemeClr val="accent3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3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478" name="Google Shape;478;p23"/>
          <p:cNvGrpSpPr/>
          <p:nvPr/>
        </p:nvGrpSpPr>
        <p:grpSpPr>
          <a:xfrm>
            <a:off x="6991447" y="2477177"/>
            <a:ext cx="3239026" cy="3067647"/>
            <a:chOff x="7609575" y="2896147"/>
            <a:chExt cx="2372913" cy="2247361"/>
          </a:xfrm>
        </p:grpSpPr>
        <p:sp>
          <p:nvSpPr>
            <p:cNvPr id="479" name="Google Shape;479;p23"/>
            <p:cNvSpPr/>
            <p:nvPr/>
          </p:nvSpPr>
          <p:spPr>
            <a:xfrm>
              <a:off x="7609575" y="3078723"/>
              <a:ext cx="2372913" cy="2064785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9667529" y="4852943"/>
              <a:ext cx="151871" cy="151871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9421079" y="2896147"/>
              <a:ext cx="236716" cy="236853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23"/>
          <p:cNvSpPr/>
          <p:nvPr/>
        </p:nvSpPr>
        <p:spPr>
          <a:xfrm rot="5400000">
            <a:off x="34106" y="4683290"/>
            <a:ext cx="963755" cy="759301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3"/>
          <p:cNvSpPr/>
          <p:nvPr/>
        </p:nvSpPr>
        <p:spPr>
          <a:xfrm rot="5400000">
            <a:off x="308960" y="3728554"/>
            <a:ext cx="241278" cy="224956"/>
          </a:xfrm>
          <a:custGeom>
            <a:avLst/>
            <a:gdLst/>
            <a:ahLst/>
            <a:cxnLst/>
            <a:rect l="l" t="t" r="r" b="b"/>
            <a:pathLst>
              <a:path w="2853" h="2660" extrusionOk="0">
                <a:moveTo>
                  <a:pt x="1733" y="1"/>
                </a:moveTo>
                <a:cubicBezTo>
                  <a:pt x="1194" y="1"/>
                  <a:pt x="614" y="316"/>
                  <a:pt x="406" y="929"/>
                </a:cubicBezTo>
                <a:cubicBezTo>
                  <a:pt x="1" y="2156"/>
                  <a:pt x="1239" y="2596"/>
                  <a:pt x="1239" y="2596"/>
                </a:cubicBezTo>
                <a:cubicBezTo>
                  <a:pt x="1387" y="2640"/>
                  <a:pt x="1522" y="2660"/>
                  <a:pt x="1646" y="2660"/>
                </a:cubicBezTo>
                <a:cubicBezTo>
                  <a:pt x="2597" y="2660"/>
                  <a:pt x="2853" y="1481"/>
                  <a:pt x="2811" y="965"/>
                </a:cubicBezTo>
                <a:cubicBezTo>
                  <a:pt x="2769" y="316"/>
                  <a:pt x="2272" y="1"/>
                  <a:pt x="1733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3"/>
          <p:cNvSpPr/>
          <p:nvPr/>
        </p:nvSpPr>
        <p:spPr>
          <a:xfrm rot="5400000">
            <a:off x="7792136" y="3137991"/>
            <a:ext cx="381072" cy="300224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5" name="Google Shape;485;p23"/>
          <p:cNvGrpSpPr/>
          <p:nvPr/>
        </p:nvGrpSpPr>
        <p:grpSpPr>
          <a:xfrm>
            <a:off x="136321" y="1844701"/>
            <a:ext cx="281557" cy="331272"/>
            <a:chOff x="588150" y="3891350"/>
            <a:chExt cx="42900" cy="50475"/>
          </a:xfrm>
        </p:grpSpPr>
        <p:sp>
          <p:nvSpPr>
            <p:cNvPr id="486" name="Google Shape;486;p2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23"/>
          <p:cNvGrpSpPr/>
          <p:nvPr/>
        </p:nvGrpSpPr>
        <p:grpSpPr>
          <a:xfrm>
            <a:off x="8612346" y="3097564"/>
            <a:ext cx="277455" cy="327171"/>
            <a:chOff x="1044175" y="3743975"/>
            <a:chExt cx="42275" cy="49850"/>
          </a:xfrm>
        </p:grpSpPr>
        <p:sp>
          <p:nvSpPr>
            <p:cNvPr id="490" name="Google Shape;490;p23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4">
    <p:bg>
      <p:bgPr>
        <a:solidFill>
          <a:schemeClr val="accent3"/>
        </a:solidFill>
        <a:effectLst/>
      </p:bgPr>
    </p:bg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29"/>
          <p:cNvSpPr txBox="1">
            <a:spLocks noGrp="1"/>
          </p:cNvSpPr>
          <p:nvPr>
            <p:ph type="body" idx="1"/>
          </p:nvPr>
        </p:nvSpPr>
        <p:spPr>
          <a:xfrm>
            <a:off x="1756589" y="1767010"/>
            <a:ext cx="2310900" cy="25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7" name="Google Shape;597;p29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59883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98" name="Google Shape;598;p29"/>
          <p:cNvSpPr txBox="1">
            <a:spLocks noGrp="1"/>
          </p:cNvSpPr>
          <p:nvPr>
            <p:ph type="body" idx="2"/>
          </p:nvPr>
        </p:nvSpPr>
        <p:spPr>
          <a:xfrm>
            <a:off x="5076511" y="1767010"/>
            <a:ext cx="2310900" cy="25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9" name="Google Shape;599;p29"/>
          <p:cNvSpPr txBox="1">
            <a:spLocks noGrp="1"/>
          </p:cNvSpPr>
          <p:nvPr>
            <p:ph type="subTitle" idx="3"/>
          </p:nvPr>
        </p:nvSpPr>
        <p:spPr>
          <a:xfrm>
            <a:off x="1898224" y="1594775"/>
            <a:ext cx="22509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sp>
        <p:nvSpPr>
          <p:cNvPr id="600" name="Google Shape;600;p29"/>
          <p:cNvSpPr txBox="1">
            <a:spLocks noGrp="1"/>
          </p:cNvSpPr>
          <p:nvPr>
            <p:ph type="subTitle" idx="4"/>
          </p:nvPr>
        </p:nvSpPr>
        <p:spPr>
          <a:xfrm>
            <a:off x="5177844" y="1594775"/>
            <a:ext cx="22509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grpSp>
        <p:nvGrpSpPr>
          <p:cNvPr id="601" name="Google Shape;601;p29"/>
          <p:cNvGrpSpPr/>
          <p:nvPr/>
        </p:nvGrpSpPr>
        <p:grpSpPr>
          <a:xfrm>
            <a:off x="6390177" y="2290332"/>
            <a:ext cx="3811135" cy="3609486"/>
            <a:chOff x="7609575" y="2896147"/>
            <a:chExt cx="2372913" cy="2247361"/>
          </a:xfrm>
        </p:grpSpPr>
        <p:sp>
          <p:nvSpPr>
            <p:cNvPr id="602" name="Google Shape;602;p29"/>
            <p:cNvSpPr/>
            <p:nvPr/>
          </p:nvSpPr>
          <p:spPr>
            <a:xfrm>
              <a:off x="7609575" y="3078723"/>
              <a:ext cx="2372913" cy="2064785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9"/>
            <p:cNvSpPr/>
            <p:nvPr/>
          </p:nvSpPr>
          <p:spPr>
            <a:xfrm>
              <a:off x="9667529" y="4852943"/>
              <a:ext cx="151871" cy="151871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9"/>
            <p:cNvSpPr/>
            <p:nvPr/>
          </p:nvSpPr>
          <p:spPr>
            <a:xfrm>
              <a:off x="9421079" y="2896147"/>
              <a:ext cx="236716" cy="236853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" name="Google Shape;605;p29"/>
          <p:cNvSpPr/>
          <p:nvPr/>
        </p:nvSpPr>
        <p:spPr>
          <a:xfrm rot="5400000">
            <a:off x="7332346" y="3067887"/>
            <a:ext cx="448381" cy="353252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" name="Google Shape;606;p29"/>
          <p:cNvGrpSpPr/>
          <p:nvPr/>
        </p:nvGrpSpPr>
        <p:grpSpPr>
          <a:xfrm>
            <a:off x="8241046" y="1129909"/>
            <a:ext cx="281393" cy="327991"/>
            <a:chOff x="923925" y="3874050"/>
            <a:chExt cx="42875" cy="49975"/>
          </a:xfrm>
        </p:grpSpPr>
        <p:sp>
          <p:nvSpPr>
            <p:cNvPr id="607" name="Google Shape;607;p2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" name="Google Shape;611;p29"/>
          <p:cNvGrpSpPr/>
          <p:nvPr/>
        </p:nvGrpSpPr>
        <p:grpSpPr>
          <a:xfrm>
            <a:off x="396496" y="3368026"/>
            <a:ext cx="281557" cy="331272"/>
            <a:chOff x="588150" y="3891350"/>
            <a:chExt cx="42900" cy="50475"/>
          </a:xfrm>
        </p:grpSpPr>
        <p:sp>
          <p:nvSpPr>
            <p:cNvPr id="612" name="Google Shape;612;p29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9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9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29"/>
          <p:cNvGrpSpPr/>
          <p:nvPr/>
        </p:nvGrpSpPr>
        <p:grpSpPr>
          <a:xfrm>
            <a:off x="852471" y="4494939"/>
            <a:ext cx="277455" cy="327171"/>
            <a:chOff x="1044175" y="3743975"/>
            <a:chExt cx="42275" cy="49850"/>
          </a:xfrm>
        </p:grpSpPr>
        <p:sp>
          <p:nvSpPr>
            <p:cNvPr id="616" name="Google Shape;616;p2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7" r:id="rId4"/>
    <p:sldLayoutId id="2147483659" r:id="rId5"/>
    <p:sldLayoutId id="2147483661" r:id="rId6"/>
    <p:sldLayoutId id="2147483665" r:id="rId7"/>
    <p:sldLayoutId id="2147483669" r:id="rId8"/>
    <p:sldLayoutId id="2147483675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vnrepository.com/artifact/com.clickhouse/clickhouse-jdbc" TargetMode="External"/><Relationship Id="rId2" Type="http://schemas.openxmlformats.org/officeDocument/2006/relationships/hyperlink" Target="https://jdbc.postgresql.org/download/" TargetMode="Externa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G894WS7ltIUTusWWmsCnF_zQhQqZCDOc" TargetMode="External"/><Relationship Id="rId2" Type="http://schemas.openxmlformats.org/officeDocument/2006/relationships/hyperlink" Target="https://github.com/Aigul9/spark-webinar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habr.com/ru/articles/807421/" TargetMode="External"/><Relationship Id="rId4" Type="http://schemas.openxmlformats.org/officeDocument/2006/relationships/hyperlink" Target="https://spark.apache.org/docs/latest/api/python/reference/pyspark.sql/index.html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38"/>
          <p:cNvSpPr txBox="1">
            <a:spLocks noGrp="1"/>
          </p:cNvSpPr>
          <p:nvPr>
            <p:ph type="ctrTitle"/>
          </p:nvPr>
        </p:nvSpPr>
        <p:spPr>
          <a:xfrm>
            <a:off x="1592431" y="2119839"/>
            <a:ext cx="6239834" cy="1552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Собираем витрину,</a:t>
            </a:r>
            <a:b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</a:b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как в бигтехе:</a:t>
            </a:r>
            <a: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</a:br>
            <a:r>
              <a:rPr lang="ru-RU" sz="3600" b="1" dirty="0" smtClean="0">
                <a:latin typeface="Proxima Nova" panose="020B0604020202020204" charset="0"/>
              </a:rPr>
              <a:t>от</a:t>
            </a:r>
            <a:r>
              <a:rPr lang="ru-RU" sz="3200" b="1" dirty="0" smtClean="0">
                <a:latin typeface="Proxima Nova" panose="020B0604020202020204" charset="0"/>
              </a:rPr>
              <a:t> </a:t>
            </a:r>
            <a:r>
              <a:rPr lang="ru-RU" sz="3600" b="1" dirty="0" smtClean="0">
                <a:latin typeface="Proxima Nova" panose="020B0604020202020204" charset="0"/>
              </a:rPr>
              <a:t>описания до результата</a:t>
            </a:r>
            <a:endParaRPr sz="2800" b="1" dirty="0">
              <a:latin typeface="Proxima Nova" panose="020B0604020202020204" charset="0"/>
              <a:sym typeface="Barlow Black"/>
            </a:endParaRPr>
          </a:p>
        </p:txBody>
      </p:sp>
      <p:grpSp>
        <p:nvGrpSpPr>
          <p:cNvPr id="772" name="Google Shape;772;p38"/>
          <p:cNvGrpSpPr/>
          <p:nvPr/>
        </p:nvGrpSpPr>
        <p:grpSpPr>
          <a:xfrm>
            <a:off x="-602016" y="1658967"/>
            <a:ext cx="1834365" cy="4079412"/>
            <a:chOff x="730700" y="650800"/>
            <a:chExt cx="405125" cy="900950"/>
          </a:xfrm>
        </p:grpSpPr>
        <p:sp>
          <p:nvSpPr>
            <p:cNvPr id="773" name="Google Shape;773;p38"/>
            <p:cNvSpPr/>
            <p:nvPr/>
          </p:nvSpPr>
          <p:spPr>
            <a:xfrm>
              <a:off x="954525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3318" y="1"/>
                  </a:moveTo>
                  <a:cubicBezTo>
                    <a:pt x="3080" y="1"/>
                    <a:pt x="2878" y="12"/>
                    <a:pt x="2489" y="584"/>
                  </a:cubicBezTo>
                  <a:cubicBezTo>
                    <a:pt x="2084" y="1180"/>
                    <a:pt x="2037" y="1239"/>
                    <a:pt x="2037" y="1239"/>
                  </a:cubicBezTo>
                  <a:cubicBezTo>
                    <a:pt x="2037" y="1239"/>
                    <a:pt x="2025" y="1253"/>
                    <a:pt x="1996" y="1253"/>
                  </a:cubicBezTo>
                  <a:cubicBezTo>
                    <a:pt x="1960" y="1253"/>
                    <a:pt x="1898" y="1231"/>
                    <a:pt x="1799" y="1132"/>
                  </a:cubicBezTo>
                  <a:cubicBezTo>
                    <a:pt x="1643" y="976"/>
                    <a:pt x="1387" y="684"/>
                    <a:pt x="1070" y="684"/>
                  </a:cubicBezTo>
                  <a:cubicBezTo>
                    <a:pt x="1025" y="684"/>
                    <a:pt x="978" y="690"/>
                    <a:pt x="929" y="703"/>
                  </a:cubicBezTo>
                  <a:cubicBezTo>
                    <a:pt x="548" y="810"/>
                    <a:pt x="489" y="1299"/>
                    <a:pt x="489" y="1370"/>
                  </a:cubicBezTo>
                  <a:cubicBezTo>
                    <a:pt x="489" y="1453"/>
                    <a:pt x="572" y="1906"/>
                    <a:pt x="751" y="2239"/>
                  </a:cubicBezTo>
                  <a:cubicBezTo>
                    <a:pt x="929" y="2549"/>
                    <a:pt x="1108" y="2811"/>
                    <a:pt x="1108" y="2858"/>
                  </a:cubicBezTo>
                  <a:cubicBezTo>
                    <a:pt x="1108" y="2906"/>
                    <a:pt x="358" y="4287"/>
                    <a:pt x="251" y="4501"/>
                  </a:cubicBezTo>
                  <a:cubicBezTo>
                    <a:pt x="156" y="4728"/>
                    <a:pt x="1" y="5049"/>
                    <a:pt x="191" y="5501"/>
                  </a:cubicBezTo>
                  <a:cubicBezTo>
                    <a:pt x="394" y="5930"/>
                    <a:pt x="1739" y="7323"/>
                    <a:pt x="1739" y="7323"/>
                  </a:cubicBezTo>
                  <a:cubicBezTo>
                    <a:pt x="1739" y="7323"/>
                    <a:pt x="1858" y="7371"/>
                    <a:pt x="1763" y="8038"/>
                  </a:cubicBezTo>
                  <a:cubicBezTo>
                    <a:pt x="1703" y="8680"/>
                    <a:pt x="1084" y="11895"/>
                    <a:pt x="1084" y="11895"/>
                  </a:cubicBezTo>
                  <a:lnTo>
                    <a:pt x="5228" y="12776"/>
                  </a:lnTo>
                  <a:cubicBezTo>
                    <a:pt x="5228" y="12776"/>
                    <a:pt x="5775" y="10121"/>
                    <a:pt x="5835" y="9478"/>
                  </a:cubicBezTo>
                  <a:cubicBezTo>
                    <a:pt x="5894" y="8847"/>
                    <a:pt x="6013" y="7514"/>
                    <a:pt x="5835" y="7204"/>
                  </a:cubicBezTo>
                  <a:cubicBezTo>
                    <a:pt x="5656" y="6895"/>
                    <a:pt x="4978" y="6252"/>
                    <a:pt x="4978" y="6252"/>
                  </a:cubicBezTo>
                  <a:cubicBezTo>
                    <a:pt x="4978" y="6252"/>
                    <a:pt x="4858" y="6002"/>
                    <a:pt x="4882" y="5882"/>
                  </a:cubicBezTo>
                  <a:cubicBezTo>
                    <a:pt x="4918" y="5763"/>
                    <a:pt x="4954" y="5740"/>
                    <a:pt x="4954" y="5740"/>
                  </a:cubicBezTo>
                  <a:cubicBezTo>
                    <a:pt x="4954" y="5740"/>
                    <a:pt x="5069" y="5615"/>
                    <a:pt x="5161" y="5615"/>
                  </a:cubicBezTo>
                  <a:cubicBezTo>
                    <a:pt x="5172" y="5615"/>
                    <a:pt x="5182" y="5617"/>
                    <a:pt x="5192" y="5621"/>
                  </a:cubicBezTo>
                  <a:cubicBezTo>
                    <a:pt x="5198" y="5622"/>
                    <a:pt x="5205" y="5623"/>
                    <a:pt x="5211" y="5623"/>
                  </a:cubicBezTo>
                  <a:cubicBezTo>
                    <a:pt x="5323" y="5623"/>
                    <a:pt x="5514" y="5447"/>
                    <a:pt x="5525" y="5335"/>
                  </a:cubicBezTo>
                  <a:cubicBezTo>
                    <a:pt x="5537" y="5216"/>
                    <a:pt x="5728" y="4489"/>
                    <a:pt x="5490" y="4275"/>
                  </a:cubicBezTo>
                  <a:cubicBezTo>
                    <a:pt x="5270" y="4089"/>
                    <a:pt x="5102" y="4024"/>
                    <a:pt x="4974" y="4024"/>
                  </a:cubicBezTo>
                  <a:cubicBezTo>
                    <a:pt x="4963" y="4024"/>
                    <a:pt x="4952" y="4024"/>
                    <a:pt x="4942" y="4025"/>
                  </a:cubicBezTo>
                  <a:cubicBezTo>
                    <a:pt x="4856" y="4033"/>
                    <a:pt x="4755" y="4107"/>
                    <a:pt x="4695" y="4107"/>
                  </a:cubicBezTo>
                  <a:cubicBezTo>
                    <a:pt x="4664" y="4107"/>
                    <a:pt x="4644" y="4087"/>
                    <a:pt x="4644" y="4025"/>
                  </a:cubicBezTo>
                  <a:cubicBezTo>
                    <a:pt x="4644" y="3847"/>
                    <a:pt x="4656" y="3382"/>
                    <a:pt x="4287" y="3311"/>
                  </a:cubicBezTo>
                  <a:cubicBezTo>
                    <a:pt x="4153" y="3284"/>
                    <a:pt x="4054" y="3276"/>
                    <a:pt x="3983" y="3276"/>
                  </a:cubicBezTo>
                  <a:cubicBezTo>
                    <a:pt x="3864" y="3276"/>
                    <a:pt x="3823" y="3299"/>
                    <a:pt x="3823" y="3299"/>
                  </a:cubicBezTo>
                  <a:cubicBezTo>
                    <a:pt x="3823" y="3299"/>
                    <a:pt x="3763" y="3325"/>
                    <a:pt x="3708" y="3325"/>
                  </a:cubicBezTo>
                  <a:cubicBezTo>
                    <a:pt x="3665" y="3325"/>
                    <a:pt x="3625" y="3309"/>
                    <a:pt x="3620" y="3251"/>
                  </a:cubicBezTo>
                  <a:cubicBezTo>
                    <a:pt x="3608" y="3120"/>
                    <a:pt x="3513" y="2787"/>
                    <a:pt x="3251" y="2763"/>
                  </a:cubicBezTo>
                  <a:cubicBezTo>
                    <a:pt x="3120" y="2739"/>
                    <a:pt x="3016" y="2733"/>
                    <a:pt x="2945" y="2733"/>
                  </a:cubicBezTo>
                  <a:cubicBezTo>
                    <a:pt x="2873" y="2733"/>
                    <a:pt x="2834" y="2739"/>
                    <a:pt x="2834" y="2739"/>
                  </a:cubicBezTo>
                  <a:cubicBezTo>
                    <a:pt x="2834" y="2739"/>
                    <a:pt x="2715" y="2727"/>
                    <a:pt x="2775" y="2596"/>
                  </a:cubicBezTo>
                  <a:cubicBezTo>
                    <a:pt x="2834" y="2465"/>
                    <a:pt x="3573" y="918"/>
                    <a:pt x="3620" y="656"/>
                  </a:cubicBezTo>
                  <a:cubicBezTo>
                    <a:pt x="3668" y="406"/>
                    <a:pt x="3608" y="1"/>
                    <a:pt x="3346" y="1"/>
                  </a:cubicBezTo>
                  <a:cubicBezTo>
                    <a:pt x="3337" y="1"/>
                    <a:pt x="3327" y="1"/>
                    <a:pt x="3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8"/>
            <p:cNvSpPr/>
            <p:nvPr/>
          </p:nvSpPr>
          <p:spPr>
            <a:xfrm>
              <a:off x="952750" y="801925"/>
              <a:ext cx="152725" cy="322975"/>
            </a:xfrm>
            <a:custGeom>
              <a:avLst/>
              <a:gdLst/>
              <a:ahLst/>
              <a:cxnLst/>
              <a:rect l="l" t="t" r="r" b="b"/>
              <a:pathLst>
                <a:path w="6109" h="12919" extrusionOk="0">
                  <a:moveTo>
                    <a:pt x="3394" y="179"/>
                  </a:moveTo>
                  <a:cubicBezTo>
                    <a:pt x="3429" y="179"/>
                    <a:pt x="3465" y="191"/>
                    <a:pt x="3489" y="227"/>
                  </a:cubicBezTo>
                  <a:cubicBezTo>
                    <a:pt x="3596" y="334"/>
                    <a:pt x="3608" y="572"/>
                    <a:pt x="3584" y="727"/>
                  </a:cubicBezTo>
                  <a:cubicBezTo>
                    <a:pt x="3548" y="953"/>
                    <a:pt x="2882" y="2382"/>
                    <a:pt x="2751" y="2655"/>
                  </a:cubicBezTo>
                  <a:cubicBezTo>
                    <a:pt x="2703" y="2739"/>
                    <a:pt x="2715" y="2798"/>
                    <a:pt x="2739" y="2834"/>
                  </a:cubicBezTo>
                  <a:cubicBezTo>
                    <a:pt x="2774" y="2894"/>
                    <a:pt x="2858" y="2905"/>
                    <a:pt x="2870" y="2905"/>
                  </a:cubicBezTo>
                  <a:lnTo>
                    <a:pt x="2894" y="2905"/>
                  </a:lnTo>
                  <a:cubicBezTo>
                    <a:pt x="2894" y="2905"/>
                    <a:pt x="2935" y="2903"/>
                    <a:pt x="3007" y="2903"/>
                  </a:cubicBezTo>
                  <a:cubicBezTo>
                    <a:pt x="3078" y="2903"/>
                    <a:pt x="3179" y="2905"/>
                    <a:pt x="3298" y="2917"/>
                  </a:cubicBezTo>
                  <a:cubicBezTo>
                    <a:pt x="3513" y="2953"/>
                    <a:pt x="3596" y="3227"/>
                    <a:pt x="3596" y="3334"/>
                  </a:cubicBezTo>
                  <a:cubicBezTo>
                    <a:pt x="3608" y="3394"/>
                    <a:pt x="3632" y="3429"/>
                    <a:pt x="3667" y="3453"/>
                  </a:cubicBezTo>
                  <a:cubicBezTo>
                    <a:pt x="3698" y="3472"/>
                    <a:pt x="3731" y="3479"/>
                    <a:pt x="3764" y="3479"/>
                  </a:cubicBezTo>
                  <a:cubicBezTo>
                    <a:pt x="3832" y="3479"/>
                    <a:pt x="3897" y="3449"/>
                    <a:pt x="3929" y="3441"/>
                  </a:cubicBezTo>
                  <a:cubicBezTo>
                    <a:pt x="3929" y="3441"/>
                    <a:pt x="3965" y="3423"/>
                    <a:pt x="4068" y="3423"/>
                  </a:cubicBezTo>
                  <a:cubicBezTo>
                    <a:pt x="4132" y="3423"/>
                    <a:pt x="4222" y="3430"/>
                    <a:pt x="4346" y="3453"/>
                  </a:cubicBezTo>
                  <a:cubicBezTo>
                    <a:pt x="4608" y="3501"/>
                    <a:pt x="4644" y="3810"/>
                    <a:pt x="4644" y="4096"/>
                  </a:cubicBezTo>
                  <a:cubicBezTo>
                    <a:pt x="4644" y="4168"/>
                    <a:pt x="4656" y="4215"/>
                    <a:pt x="4703" y="4239"/>
                  </a:cubicBezTo>
                  <a:cubicBezTo>
                    <a:pt x="4725" y="4250"/>
                    <a:pt x="4747" y="4254"/>
                    <a:pt x="4768" y="4254"/>
                  </a:cubicBezTo>
                  <a:cubicBezTo>
                    <a:pt x="4818" y="4254"/>
                    <a:pt x="4868" y="4232"/>
                    <a:pt x="4918" y="4215"/>
                  </a:cubicBezTo>
                  <a:cubicBezTo>
                    <a:pt x="4953" y="4179"/>
                    <a:pt x="5001" y="4168"/>
                    <a:pt x="5025" y="4168"/>
                  </a:cubicBezTo>
                  <a:cubicBezTo>
                    <a:pt x="5033" y="4167"/>
                    <a:pt x="5042" y="4166"/>
                    <a:pt x="5051" y="4166"/>
                  </a:cubicBezTo>
                  <a:cubicBezTo>
                    <a:pt x="5167" y="4166"/>
                    <a:pt x="5324" y="4240"/>
                    <a:pt x="5501" y="4406"/>
                  </a:cubicBezTo>
                  <a:cubicBezTo>
                    <a:pt x="5620" y="4513"/>
                    <a:pt x="5620" y="4822"/>
                    <a:pt x="5513" y="5334"/>
                  </a:cubicBezTo>
                  <a:cubicBezTo>
                    <a:pt x="5513" y="5358"/>
                    <a:pt x="5501" y="5394"/>
                    <a:pt x="5501" y="5406"/>
                  </a:cubicBezTo>
                  <a:cubicBezTo>
                    <a:pt x="5501" y="5453"/>
                    <a:pt x="5430" y="5537"/>
                    <a:pt x="5358" y="5584"/>
                  </a:cubicBezTo>
                  <a:cubicBezTo>
                    <a:pt x="5299" y="5608"/>
                    <a:pt x="5275" y="5608"/>
                    <a:pt x="5263" y="5608"/>
                  </a:cubicBezTo>
                  <a:cubicBezTo>
                    <a:pt x="5248" y="5604"/>
                    <a:pt x="5234" y="5603"/>
                    <a:pt x="5219" y="5603"/>
                  </a:cubicBezTo>
                  <a:cubicBezTo>
                    <a:pt x="5100" y="5603"/>
                    <a:pt x="4974" y="5719"/>
                    <a:pt x="4953" y="5751"/>
                  </a:cubicBezTo>
                  <a:cubicBezTo>
                    <a:pt x="4941" y="5775"/>
                    <a:pt x="4894" y="5823"/>
                    <a:pt x="4858" y="5942"/>
                  </a:cubicBezTo>
                  <a:cubicBezTo>
                    <a:pt x="4834" y="6073"/>
                    <a:pt x="4953" y="6311"/>
                    <a:pt x="4965" y="6358"/>
                  </a:cubicBezTo>
                  <a:lnTo>
                    <a:pt x="4977" y="6370"/>
                  </a:lnTo>
                  <a:cubicBezTo>
                    <a:pt x="5001" y="6382"/>
                    <a:pt x="5656" y="7025"/>
                    <a:pt x="5834" y="7311"/>
                  </a:cubicBezTo>
                  <a:cubicBezTo>
                    <a:pt x="6001" y="7573"/>
                    <a:pt x="5894" y="8823"/>
                    <a:pt x="5834" y="9430"/>
                  </a:cubicBezTo>
                  <a:lnTo>
                    <a:pt x="5811" y="9525"/>
                  </a:lnTo>
                  <a:cubicBezTo>
                    <a:pt x="5775" y="10097"/>
                    <a:pt x="5322" y="12311"/>
                    <a:pt x="5239" y="12740"/>
                  </a:cubicBezTo>
                  <a:lnTo>
                    <a:pt x="1250" y="11907"/>
                  </a:lnTo>
                  <a:cubicBezTo>
                    <a:pt x="1334" y="11418"/>
                    <a:pt x="1846" y="8704"/>
                    <a:pt x="1858" y="8156"/>
                  </a:cubicBezTo>
                  <a:cubicBezTo>
                    <a:pt x="1917" y="7692"/>
                    <a:pt x="1905" y="7442"/>
                    <a:pt x="1810" y="7370"/>
                  </a:cubicBezTo>
                  <a:cubicBezTo>
                    <a:pt x="1727" y="7263"/>
                    <a:pt x="477" y="5965"/>
                    <a:pt x="298" y="5572"/>
                  </a:cubicBezTo>
                  <a:cubicBezTo>
                    <a:pt x="96" y="5156"/>
                    <a:pt x="262" y="4822"/>
                    <a:pt x="357" y="4644"/>
                  </a:cubicBezTo>
                  <a:cubicBezTo>
                    <a:pt x="393" y="4572"/>
                    <a:pt x="512" y="4346"/>
                    <a:pt x="655" y="4096"/>
                  </a:cubicBezTo>
                  <a:cubicBezTo>
                    <a:pt x="1215" y="3013"/>
                    <a:pt x="1215" y="2989"/>
                    <a:pt x="1215" y="2965"/>
                  </a:cubicBezTo>
                  <a:cubicBezTo>
                    <a:pt x="1215" y="2917"/>
                    <a:pt x="1191" y="2858"/>
                    <a:pt x="1084" y="2691"/>
                  </a:cubicBezTo>
                  <a:cubicBezTo>
                    <a:pt x="1012" y="2572"/>
                    <a:pt x="929" y="2441"/>
                    <a:pt x="846" y="2298"/>
                  </a:cubicBezTo>
                  <a:cubicBezTo>
                    <a:pt x="679" y="1977"/>
                    <a:pt x="608" y="1524"/>
                    <a:pt x="608" y="1465"/>
                  </a:cubicBezTo>
                  <a:cubicBezTo>
                    <a:pt x="608" y="1465"/>
                    <a:pt x="631" y="965"/>
                    <a:pt x="977" y="881"/>
                  </a:cubicBezTo>
                  <a:cubicBezTo>
                    <a:pt x="1021" y="868"/>
                    <a:pt x="1066" y="861"/>
                    <a:pt x="1109" y="861"/>
                  </a:cubicBezTo>
                  <a:cubicBezTo>
                    <a:pt x="1367" y="861"/>
                    <a:pt x="1603" y="1083"/>
                    <a:pt x="1786" y="1286"/>
                  </a:cubicBezTo>
                  <a:cubicBezTo>
                    <a:pt x="1870" y="1381"/>
                    <a:pt x="1965" y="1429"/>
                    <a:pt x="2036" y="1429"/>
                  </a:cubicBezTo>
                  <a:cubicBezTo>
                    <a:pt x="2096" y="1417"/>
                    <a:pt x="2120" y="1381"/>
                    <a:pt x="2143" y="1370"/>
                  </a:cubicBezTo>
                  <a:cubicBezTo>
                    <a:pt x="2143" y="1370"/>
                    <a:pt x="2203" y="1298"/>
                    <a:pt x="2584" y="715"/>
                  </a:cubicBezTo>
                  <a:cubicBezTo>
                    <a:pt x="2953" y="179"/>
                    <a:pt x="3132" y="179"/>
                    <a:pt x="3358" y="179"/>
                  </a:cubicBezTo>
                  <a:close/>
                  <a:moveTo>
                    <a:pt x="3382" y="0"/>
                  </a:moveTo>
                  <a:cubicBezTo>
                    <a:pt x="3120" y="0"/>
                    <a:pt x="2882" y="12"/>
                    <a:pt x="2489" y="608"/>
                  </a:cubicBezTo>
                  <a:cubicBezTo>
                    <a:pt x="2167" y="1060"/>
                    <a:pt x="2084" y="1203"/>
                    <a:pt x="2048" y="1251"/>
                  </a:cubicBezTo>
                  <a:cubicBezTo>
                    <a:pt x="2036" y="1239"/>
                    <a:pt x="2012" y="1227"/>
                    <a:pt x="1929" y="1143"/>
                  </a:cubicBezTo>
                  <a:cubicBezTo>
                    <a:pt x="1804" y="1008"/>
                    <a:pt x="1504" y="670"/>
                    <a:pt x="1135" y="670"/>
                  </a:cubicBezTo>
                  <a:cubicBezTo>
                    <a:pt x="1083" y="670"/>
                    <a:pt x="1030" y="676"/>
                    <a:pt x="977" y="691"/>
                  </a:cubicBezTo>
                  <a:cubicBezTo>
                    <a:pt x="560" y="798"/>
                    <a:pt x="500" y="1310"/>
                    <a:pt x="500" y="1429"/>
                  </a:cubicBezTo>
                  <a:cubicBezTo>
                    <a:pt x="524" y="1501"/>
                    <a:pt x="596" y="1989"/>
                    <a:pt x="774" y="2322"/>
                  </a:cubicBezTo>
                  <a:cubicBezTo>
                    <a:pt x="858" y="2477"/>
                    <a:pt x="941" y="2620"/>
                    <a:pt x="1012" y="2727"/>
                  </a:cubicBezTo>
                  <a:cubicBezTo>
                    <a:pt x="1060" y="2798"/>
                    <a:pt x="1096" y="2870"/>
                    <a:pt x="1119" y="2905"/>
                  </a:cubicBezTo>
                  <a:cubicBezTo>
                    <a:pt x="1072" y="3013"/>
                    <a:pt x="774" y="3572"/>
                    <a:pt x="584" y="3941"/>
                  </a:cubicBezTo>
                  <a:cubicBezTo>
                    <a:pt x="441" y="4215"/>
                    <a:pt x="310" y="4441"/>
                    <a:pt x="286" y="4513"/>
                  </a:cubicBezTo>
                  <a:cubicBezTo>
                    <a:pt x="179" y="4691"/>
                    <a:pt x="0" y="5072"/>
                    <a:pt x="203" y="5572"/>
                  </a:cubicBezTo>
                  <a:cubicBezTo>
                    <a:pt x="405" y="6013"/>
                    <a:pt x="1715" y="7358"/>
                    <a:pt x="1774" y="7418"/>
                  </a:cubicBezTo>
                  <a:lnTo>
                    <a:pt x="1786" y="7430"/>
                  </a:lnTo>
                  <a:cubicBezTo>
                    <a:pt x="1798" y="7454"/>
                    <a:pt x="1846" y="7573"/>
                    <a:pt x="1774" y="8073"/>
                  </a:cubicBezTo>
                  <a:cubicBezTo>
                    <a:pt x="1679" y="8728"/>
                    <a:pt x="1072" y="11907"/>
                    <a:pt x="1072" y="11942"/>
                  </a:cubicBezTo>
                  <a:lnTo>
                    <a:pt x="1060" y="12014"/>
                  </a:lnTo>
                  <a:lnTo>
                    <a:pt x="5358" y="12919"/>
                  </a:lnTo>
                  <a:lnTo>
                    <a:pt x="5322" y="12859"/>
                  </a:lnTo>
                  <a:cubicBezTo>
                    <a:pt x="5358" y="12752"/>
                    <a:pt x="5870" y="10192"/>
                    <a:pt x="5930" y="9561"/>
                  </a:cubicBezTo>
                  <a:lnTo>
                    <a:pt x="5953" y="9466"/>
                  </a:lnTo>
                  <a:cubicBezTo>
                    <a:pt x="6037" y="8549"/>
                    <a:pt x="6108" y="7537"/>
                    <a:pt x="5930" y="7251"/>
                  </a:cubicBezTo>
                  <a:cubicBezTo>
                    <a:pt x="5751" y="6966"/>
                    <a:pt x="5156" y="6382"/>
                    <a:pt x="5072" y="6299"/>
                  </a:cubicBezTo>
                  <a:cubicBezTo>
                    <a:pt x="5025" y="6204"/>
                    <a:pt x="4977" y="6049"/>
                    <a:pt x="5001" y="5989"/>
                  </a:cubicBezTo>
                  <a:cubicBezTo>
                    <a:pt x="5013" y="5906"/>
                    <a:pt x="5025" y="5882"/>
                    <a:pt x="5025" y="5882"/>
                  </a:cubicBezTo>
                  <a:lnTo>
                    <a:pt x="5037" y="5870"/>
                  </a:lnTo>
                  <a:cubicBezTo>
                    <a:pt x="5080" y="5816"/>
                    <a:pt x="5143" y="5761"/>
                    <a:pt x="5190" y="5761"/>
                  </a:cubicBezTo>
                  <a:cubicBezTo>
                    <a:pt x="5195" y="5761"/>
                    <a:pt x="5199" y="5762"/>
                    <a:pt x="5203" y="5763"/>
                  </a:cubicBezTo>
                  <a:cubicBezTo>
                    <a:pt x="5217" y="5766"/>
                    <a:pt x="5232" y="5767"/>
                    <a:pt x="5247" y="5767"/>
                  </a:cubicBezTo>
                  <a:cubicBezTo>
                    <a:pt x="5297" y="5767"/>
                    <a:pt x="5354" y="5752"/>
                    <a:pt x="5418" y="5715"/>
                  </a:cubicBezTo>
                  <a:cubicBezTo>
                    <a:pt x="5513" y="5656"/>
                    <a:pt x="5620" y="5537"/>
                    <a:pt x="5632" y="5430"/>
                  </a:cubicBezTo>
                  <a:cubicBezTo>
                    <a:pt x="5632" y="5418"/>
                    <a:pt x="5656" y="5406"/>
                    <a:pt x="5656" y="5370"/>
                  </a:cubicBezTo>
                  <a:cubicBezTo>
                    <a:pt x="5739" y="4977"/>
                    <a:pt x="5811" y="4501"/>
                    <a:pt x="5596" y="4299"/>
                  </a:cubicBezTo>
                  <a:cubicBezTo>
                    <a:pt x="5391" y="4124"/>
                    <a:pt x="5203" y="4029"/>
                    <a:pt x="5049" y="4029"/>
                  </a:cubicBezTo>
                  <a:cubicBezTo>
                    <a:pt x="5024" y="4029"/>
                    <a:pt x="5000" y="4032"/>
                    <a:pt x="4977" y="4037"/>
                  </a:cubicBezTo>
                  <a:cubicBezTo>
                    <a:pt x="4918" y="4037"/>
                    <a:pt x="4882" y="4060"/>
                    <a:pt x="4834" y="4084"/>
                  </a:cubicBezTo>
                  <a:cubicBezTo>
                    <a:pt x="4822" y="4096"/>
                    <a:pt x="4787" y="4108"/>
                    <a:pt x="4775" y="4108"/>
                  </a:cubicBezTo>
                  <a:lnTo>
                    <a:pt x="4775" y="4096"/>
                  </a:lnTo>
                  <a:cubicBezTo>
                    <a:pt x="4775" y="3906"/>
                    <a:pt x="4775" y="3394"/>
                    <a:pt x="4358" y="3310"/>
                  </a:cubicBezTo>
                  <a:cubicBezTo>
                    <a:pt x="4206" y="3270"/>
                    <a:pt x="4094" y="3257"/>
                    <a:pt x="4016" y="3257"/>
                  </a:cubicBezTo>
                  <a:cubicBezTo>
                    <a:pt x="3911" y="3257"/>
                    <a:pt x="3865" y="3280"/>
                    <a:pt x="3858" y="3286"/>
                  </a:cubicBezTo>
                  <a:cubicBezTo>
                    <a:pt x="3822" y="3310"/>
                    <a:pt x="3763" y="3322"/>
                    <a:pt x="3763" y="3322"/>
                  </a:cubicBezTo>
                  <a:cubicBezTo>
                    <a:pt x="3751" y="3156"/>
                    <a:pt x="3632" y="2798"/>
                    <a:pt x="3334" y="2751"/>
                  </a:cubicBezTo>
                  <a:cubicBezTo>
                    <a:pt x="3227" y="2735"/>
                    <a:pt x="3133" y="2731"/>
                    <a:pt x="3060" y="2731"/>
                  </a:cubicBezTo>
                  <a:cubicBezTo>
                    <a:pt x="2964" y="2731"/>
                    <a:pt x="2905" y="2739"/>
                    <a:pt x="2905" y="2739"/>
                  </a:cubicBezTo>
                  <a:cubicBezTo>
                    <a:pt x="2905" y="2739"/>
                    <a:pt x="2905" y="2727"/>
                    <a:pt x="2917" y="2715"/>
                  </a:cubicBezTo>
                  <a:cubicBezTo>
                    <a:pt x="2917" y="2691"/>
                    <a:pt x="3715" y="1024"/>
                    <a:pt x="3763" y="750"/>
                  </a:cubicBezTo>
                  <a:cubicBezTo>
                    <a:pt x="3798" y="536"/>
                    <a:pt x="3775" y="250"/>
                    <a:pt x="3644" y="108"/>
                  </a:cubicBezTo>
                  <a:cubicBezTo>
                    <a:pt x="3572" y="36"/>
                    <a:pt x="3501" y="0"/>
                    <a:pt x="3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8"/>
            <p:cNvSpPr/>
            <p:nvPr/>
          </p:nvSpPr>
          <p:spPr>
            <a:xfrm>
              <a:off x="1020900" y="869300"/>
              <a:ext cx="33075" cy="67775"/>
            </a:xfrm>
            <a:custGeom>
              <a:avLst/>
              <a:gdLst/>
              <a:ahLst/>
              <a:cxnLst/>
              <a:rect l="l" t="t" r="r" b="b"/>
              <a:pathLst>
                <a:path w="1323" h="2711" extrusionOk="0">
                  <a:moveTo>
                    <a:pt x="401" y="1"/>
                  </a:moveTo>
                  <a:cubicBezTo>
                    <a:pt x="193" y="1"/>
                    <a:pt x="51" y="84"/>
                    <a:pt x="37" y="91"/>
                  </a:cubicBezTo>
                  <a:lnTo>
                    <a:pt x="120" y="222"/>
                  </a:lnTo>
                  <a:cubicBezTo>
                    <a:pt x="120" y="222"/>
                    <a:pt x="233" y="153"/>
                    <a:pt x="401" y="153"/>
                  </a:cubicBezTo>
                  <a:cubicBezTo>
                    <a:pt x="511" y="153"/>
                    <a:pt x="645" y="183"/>
                    <a:pt x="787" y="282"/>
                  </a:cubicBezTo>
                  <a:cubicBezTo>
                    <a:pt x="989" y="437"/>
                    <a:pt x="930" y="830"/>
                    <a:pt x="620" y="1461"/>
                  </a:cubicBezTo>
                  <a:lnTo>
                    <a:pt x="608" y="1508"/>
                  </a:lnTo>
                  <a:cubicBezTo>
                    <a:pt x="501" y="1699"/>
                    <a:pt x="1" y="2616"/>
                    <a:pt x="1" y="2639"/>
                  </a:cubicBezTo>
                  <a:lnTo>
                    <a:pt x="132" y="2711"/>
                  </a:lnTo>
                  <a:cubicBezTo>
                    <a:pt x="144" y="2663"/>
                    <a:pt x="632" y="1758"/>
                    <a:pt x="775" y="1568"/>
                  </a:cubicBezTo>
                  <a:lnTo>
                    <a:pt x="787" y="1532"/>
                  </a:lnTo>
                  <a:cubicBezTo>
                    <a:pt x="918" y="1270"/>
                    <a:pt x="1322" y="472"/>
                    <a:pt x="894" y="163"/>
                  </a:cubicBezTo>
                  <a:cubicBezTo>
                    <a:pt x="712" y="38"/>
                    <a:pt x="542" y="1"/>
                    <a:pt x="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>
              <a:off x="1043225" y="882800"/>
              <a:ext cx="30700" cy="69475"/>
            </a:xfrm>
            <a:custGeom>
              <a:avLst/>
              <a:gdLst/>
              <a:ahLst/>
              <a:cxnLst/>
              <a:rect l="l" t="t" r="r" b="b"/>
              <a:pathLst>
                <a:path w="1228" h="2779" extrusionOk="0">
                  <a:moveTo>
                    <a:pt x="522" y="1"/>
                  </a:moveTo>
                  <a:cubicBezTo>
                    <a:pt x="278" y="1"/>
                    <a:pt x="90" y="129"/>
                    <a:pt x="1" y="218"/>
                  </a:cubicBezTo>
                  <a:lnTo>
                    <a:pt x="120" y="325"/>
                  </a:lnTo>
                  <a:cubicBezTo>
                    <a:pt x="129" y="316"/>
                    <a:pt x="281" y="157"/>
                    <a:pt x="514" y="157"/>
                  </a:cubicBezTo>
                  <a:cubicBezTo>
                    <a:pt x="582" y="157"/>
                    <a:pt x="658" y="171"/>
                    <a:pt x="739" y="206"/>
                  </a:cubicBezTo>
                  <a:cubicBezTo>
                    <a:pt x="858" y="266"/>
                    <a:pt x="953" y="349"/>
                    <a:pt x="989" y="468"/>
                  </a:cubicBezTo>
                  <a:cubicBezTo>
                    <a:pt x="1084" y="683"/>
                    <a:pt x="1037" y="933"/>
                    <a:pt x="977" y="1099"/>
                  </a:cubicBezTo>
                  <a:cubicBezTo>
                    <a:pt x="858" y="1361"/>
                    <a:pt x="96" y="2683"/>
                    <a:pt x="84" y="2707"/>
                  </a:cubicBezTo>
                  <a:lnTo>
                    <a:pt x="215" y="2778"/>
                  </a:lnTo>
                  <a:cubicBezTo>
                    <a:pt x="251" y="2718"/>
                    <a:pt x="989" y="1433"/>
                    <a:pt x="1108" y="1135"/>
                  </a:cubicBezTo>
                  <a:cubicBezTo>
                    <a:pt x="1203" y="944"/>
                    <a:pt x="1227" y="647"/>
                    <a:pt x="1132" y="397"/>
                  </a:cubicBezTo>
                  <a:cubicBezTo>
                    <a:pt x="1072" y="230"/>
                    <a:pt x="953" y="111"/>
                    <a:pt x="787" y="51"/>
                  </a:cubicBezTo>
                  <a:cubicBezTo>
                    <a:pt x="693" y="15"/>
                    <a:pt x="604" y="1"/>
                    <a:pt x="5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962875" y="818950"/>
              <a:ext cx="42275" cy="55625"/>
            </a:xfrm>
            <a:custGeom>
              <a:avLst/>
              <a:gdLst/>
              <a:ahLst/>
              <a:cxnLst/>
              <a:rect l="l" t="t" r="r" b="b"/>
              <a:pathLst>
                <a:path w="1691" h="2225" extrusionOk="0">
                  <a:moveTo>
                    <a:pt x="787" y="1"/>
                  </a:moveTo>
                  <a:cubicBezTo>
                    <a:pt x="751" y="1"/>
                    <a:pt x="715" y="4"/>
                    <a:pt x="679" y="10"/>
                  </a:cubicBezTo>
                  <a:cubicBezTo>
                    <a:pt x="417" y="46"/>
                    <a:pt x="191" y="272"/>
                    <a:pt x="131" y="581"/>
                  </a:cubicBezTo>
                  <a:cubicBezTo>
                    <a:pt x="0" y="1201"/>
                    <a:pt x="679" y="2177"/>
                    <a:pt x="714" y="2224"/>
                  </a:cubicBezTo>
                  <a:lnTo>
                    <a:pt x="834" y="2129"/>
                  </a:lnTo>
                  <a:cubicBezTo>
                    <a:pt x="810" y="2117"/>
                    <a:pt x="155" y="1165"/>
                    <a:pt x="262" y="617"/>
                  </a:cubicBezTo>
                  <a:cubicBezTo>
                    <a:pt x="322" y="367"/>
                    <a:pt x="488" y="189"/>
                    <a:pt x="691" y="153"/>
                  </a:cubicBezTo>
                  <a:cubicBezTo>
                    <a:pt x="718" y="148"/>
                    <a:pt x="745" y="146"/>
                    <a:pt x="773" y="146"/>
                  </a:cubicBezTo>
                  <a:cubicBezTo>
                    <a:pt x="1047" y="146"/>
                    <a:pt x="1333" y="359"/>
                    <a:pt x="1560" y="748"/>
                  </a:cubicBezTo>
                  <a:lnTo>
                    <a:pt x="1691" y="677"/>
                  </a:lnTo>
                  <a:cubicBezTo>
                    <a:pt x="1434" y="238"/>
                    <a:pt x="1110" y="1"/>
                    <a:pt x="7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1067650" y="901850"/>
              <a:ext cx="33050" cy="44450"/>
            </a:xfrm>
            <a:custGeom>
              <a:avLst/>
              <a:gdLst/>
              <a:ahLst/>
              <a:cxnLst/>
              <a:rect l="l" t="t" r="r" b="b"/>
              <a:pathLst>
                <a:path w="1322" h="1778" extrusionOk="0">
                  <a:moveTo>
                    <a:pt x="423" y="0"/>
                  </a:moveTo>
                  <a:cubicBezTo>
                    <a:pt x="362" y="0"/>
                    <a:pt x="304" y="13"/>
                    <a:pt x="250" y="40"/>
                  </a:cubicBezTo>
                  <a:cubicBezTo>
                    <a:pt x="72" y="111"/>
                    <a:pt x="0" y="302"/>
                    <a:pt x="0" y="325"/>
                  </a:cubicBezTo>
                  <a:lnTo>
                    <a:pt x="155" y="361"/>
                  </a:lnTo>
                  <a:cubicBezTo>
                    <a:pt x="155" y="361"/>
                    <a:pt x="214" y="230"/>
                    <a:pt x="333" y="171"/>
                  </a:cubicBezTo>
                  <a:cubicBezTo>
                    <a:pt x="366" y="160"/>
                    <a:pt x="400" y="154"/>
                    <a:pt x="438" y="154"/>
                  </a:cubicBezTo>
                  <a:cubicBezTo>
                    <a:pt x="485" y="154"/>
                    <a:pt x="536" y="163"/>
                    <a:pt x="595" y="182"/>
                  </a:cubicBezTo>
                  <a:cubicBezTo>
                    <a:pt x="893" y="325"/>
                    <a:pt x="1191" y="540"/>
                    <a:pt x="988" y="1230"/>
                  </a:cubicBezTo>
                  <a:cubicBezTo>
                    <a:pt x="929" y="1433"/>
                    <a:pt x="834" y="1552"/>
                    <a:pt x="726" y="1599"/>
                  </a:cubicBezTo>
                  <a:cubicBezTo>
                    <a:pt x="697" y="1611"/>
                    <a:pt x="667" y="1616"/>
                    <a:pt x="639" y="1616"/>
                  </a:cubicBezTo>
                  <a:cubicBezTo>
                    <a:pt x="555" y="1616"/>
                    <a:pt x="488" y="1575"/>
                    <a:pt x="488" y="1575"/>
                  </a:cubicBezTo>
                  <a:lnTo>
                    <a:pt x="405" y="1706"/>
                  </a:lnTo>
                  <a:cubicBezTo>
                    <a:pt x="405" y="1718"/>
                    <a:pt x="512" y="1778"/>
                    <a:pt x="643" y="1778"/>
                  </a:cubicBezTo>
                  <a:cubicBezTo>
                    <a:pt x="691" y="1778"/>
                    <a:pt x="726" y="1778"/>
                    <a:pt x="774" y="1754"/>
                  </a:cubicBezTo>
                  <a:cubicBezTo>
                    <a:pt x="941" y="1695"/>
                    <a:pt x="1060" y="1528"/>
                    <a:pt x="1131" y="1278"/>
                  </a:cubicBezTo>
                  <a:cubicBezTo>
                    <a:pt x="1322" y="659"/>
                    <a:pt x="1179" y="278"/>
                    <a:pt x="655" y="51"/>
                  </a:cubicBezTo>
                  <a:cubicBezTo>
                    <a:pt x="576" y="19"/>
                    <a:pt x="498" y="0"/>
                    <a:pt x="4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94947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3487" y="0"/>
                  </a:moveTo>
                  <a:cubicBezTo>
                    <a:pt x="3432" y="0"/>
                    <a:pt x="3374" y="5"/>
                    <a:pt x="3310" y="16"/>
                  </a:cubicBezTo>
                  <a:cubicBezTo>
                    <a:pt x="2572" y="136"/>
                    <a:pt x="548" y="4279"/>
                    <a:pt x="322" y="4755"/>
                  </a:cubicBezTo>
                  <a:cubicBezTo>
                    <a:pt x="0" y="5505"/>
                    <a:pt x="846" y="6339"/>
                    <a:pt x="1453" y="6934"/>
                  </a:cubicBezTo>
                  <a:cubicBezTo>
                    <a:pt x="1691" y="7160"/>
                    <a:pt x="1905" y="7375"/>
                    <a:pt x="1941" y="7482"/>
                  </a:cubicBezTo>
                  <a:cubicBezTo>
                    <a:pt x="2048" y="7779"/>
                    <a:pt x="1560" y="10327"/>
                    <a:pt x="1215" y="11970"/>
                  </a:cubicBezTo>
                  <a:lnTo>
                    <a:pt x="1203" y="12042"/>
                  </a:lnTo>
                  <a:lnTo>
                    <a:pt x="5489" y="12947"/>
                  </a:lnTo>
                  <a:lnTo>
                    <a:pt x="5513" y="12851"/>
                  </a:lnTo>
                  <a:cubicBezTo>
                    <a:pt x="5513" y="12839"/>
                    <a:pt x="5846" y="11637"/>
                    <a:pt x="6049" y="10137"/>
                  </a:cubicBezTo>
                  <a:cubicBezTo>
                    <a:pt x="6263" y="8672"/>
                    <a:pt x="6263" y="7494"/>
                    <a:pt x="6084" y="7136"/>
                  </a:cubicBezTo>
                  <a:cubicBezTo>
                    <a:pt x="5989" y="6982"/>
                    <a:pt x="5787" y="6767"/>
                    <a:pt x="5572" y="6565"/>
                  </a:cubicBezTo>
                  <a:cubicBezTo>
                    <a:pt x="5430" y="6398"/>
                    <a:pt x="5168" y="6160"/>
                    <a:pt x="5168" y="6089"/>
                  </a:cubicBezTo>
                  <a:cubicBezTo>
                    <a:pt x="5168" y="5946"/>
                    <a:pt x="5406" y="5398"/>
                    <a:pt x="5572" y="5089"/>
                  </a:cubicBezTo>
                  <a:lnTo>
                    <a:pt x="5441" y="5017"/>
                  </a:lnTo>
                  <a:cubicBezTo>
                    <a:pt x="5382" y="5148"/>
                    <a:pt x="5025" y="5874"/>
                    <a:pt x="5025" y="6065"/>
                  </a:cubicBezTo>
                  <a:cubicBezTo>
                    <a:pt x="5025" y="6184"/>
                    <a:pt x="5203" y="6351"/>
                    <a:pt x="5489" y="6648"/>
                  </a:cubicBezTo>
                  <a:cubicBezTo>
                    <a:pt x="5680" y="6827"/>
                    <a:pt x="5894" y="7053"/>
                    <a:pt x="5965" y="7184"/>
                  </a:cubicBezTo>
                  <a:cubicBezTo>
                    <a:pt x="6096" y="7458"/>
                    <a:pt x="6144" y="8446"/>
                    <a:pt x="5918" y="10089"/>
                  </a:cubicBezTo>
                  <a:cubicBezTo>
                    <a:pt x="5751" y="11387"/>
                    <a:pt x="5489" y="12435"/>
                    <a:pt x="5418" y="12720"/>
                  </a:cubicBezTo>
                  <a:lnTo>
                    <a:pt x="1405" y="11887"/>
                  </a:lnTo>
                  <a:cubicBezTo>
                    <a:pt x="1560" y="11220"/>
                    <a:pt x="2263" y="7827"/>
                    <a:pt x="2108" y="7410"/>
                  </a:cubicBezTo>
                  <a:cubicBezTo>
                    <a:pt x="2048" y="7255"/>
                    <a:pt x="1846" y="7053"/>
                    <a:pt x="1572" y="6803"/>
                  </a:cubicBezTo>
                  <a:cubicBezTo>
                    <a:pt x="977" y="6232"/>
                    <a:pt x="191" y="5458"/>
                    <a:pt x="477" y="4803"/>
                  </a:cubicBezTo>
                  <a:cubicBezTo>
                    <a:pt x="1346" y="2969"/>
                    <a:pt x="2834" y="219"/>
                    <a:pt x="3346" y="147"/>
                  </a:cubicBezTo>
                  <a:cubicBezTo>
                    <a:pt x="3395" y="142"/>
                    <a:pt x="3441" y="139"/>
                    <a:pt x="3483" y="139"/>
                  </a:cubicBezTo>
                  <a:cubicBezTo>
                    <a:pt x="3614" y="139"/>
                    <a:pt x="3709" y="168"/>
                    <a:pt x="3763" y="231"/>
                  </a:cubicBezTo>
                  <a:cubicBezTo>
                    <a:pt x="3882" y="386"/>
                    <a:pt x="3834" y="683"/>
                    <a:pt x="3667" y="1088"/>
                  </a:cubicBezTo>
                  <a:cubicBezTo>
                    <a:pt x="3406" y="1719"/>
                    <a:pt x="1917" y="4755"/>
                    <a:pt x="1905" y="4791"/>
                  </a:cubicBezTo>
                  <a:lnTo>
                    <a:pt x="2036" y="4862"/>
                  </a:lnTo>
                  <a:cubicBezTo>
                    <a:pt x="2048" y="4838"/>
                    <a:pt x="3536" y="1802"/>
                    <a:pt x="3810" y="1159"/>
                  </a:cubicBezTo>
                  <a:cubicBezTo>
                    <a:pt x="3941" y="850"/>
                    <a:pt x="4072" y="397"/>
                    <a:pt x="3882" y="159"/>
                  </a:cubicBezTo>
                  <a:cubicBezTo>
                    <a:pt x="3799" y="59"/>
                    <a:pt x="3668" y="0"/>
                    <a:pt x="3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951250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1179" y="1"/>
                  </a:moveTo>
                  <a:lnTo>
                    <a:pt x="1" y="2370"/>
                  </a:lnTo>
                  <a:lnTo>
                    <a:pt x="5680" y="3894"/>
                  </a:lnTo>
                  <a:lnTo>
                    <a:pt x="6037" y="953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736050" y="1106725"/>
              <a:ext cx="374775" cy="442875"/>
            </a:xfrm>
            <a:custGeom>
              <a:avLst/>
              <a:gdLst/>
              <a:ahLst/>
              <a:cxnLst/>
              <a:rect l="l" t="t" r="r" b="b"/>
              <a:pathLst>
                <a:path w="14991" h="17715" extrusionOk="0">
                  <a:moveTo>
                    <a:pt x="7835" y="0"/>
                  </a:moveTo>
                  <a:lnTo>
                    <a:pt x="1822" y="9954"/>
                  </a:lnTo>
                  <a:lnTo>
                    <a:pt x="1" y="13895"/>
                  </a:lnTo>
                  <a:cubicBezTo>
                    <a:pt x="1408" y="16533"/>
                    <a:pt x="4029" y="17715"/>
                    <a:pt x="6840" y="17715"/>
                  </a:cubicBezTo>
                  <a:cubicBezTo>
                    <a:pt x="7428" y="17715"/>
                    <a:pt x="8025" y="17663"/>
                    <a:pt x="8621" y="17562"/>
                  </a:cubicBezTo>
                  <a:cubicBezTo>
                    <a:pt x="14026" y="16657"/>
                    <a:pt x="14991" y="1501"/>
                    <a:pt x="14991" y="1501"/>
                  </a:cubicBezTo>
                  <a:lnTo>
                    <a:pt x="7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733975" y="1104650"/>
              <a:ext cx="378625" cy="447100"/>
            </a:xfrm>
            <a:custGeom>
              <a:avLst/>
              <a:gdLst/>
              <a:ahLst/>
              <a:cxnLst/>
              <a:rect l="l" t="t" r="r" b="b"/>
              <a:pathLst>
                <a:path w="15145" h="17884" extrusionOk="0">
                  <a:moveTo>
                    <a:pt x="7942" y="155"/>
                  </a:moveTo>
                  <a:lnTo>
                    <a:pt x="14990" y="1643"/>
                  </a:lnTo>
                  <a:cubicBezTo>
                    <a:pt x="14895" y="2750"/>
                    <a:pt x="13764" y="16716"/>
                    <a:pt x="8680" y="17574"/>
                  </a:cubicBezTo>
                  <a:cubicBezTo>
                    <a:pt x="8069" y="17673"/>
                    <a:pt x="7475" y="17722"/>
                    <a:pt x="6901" y="17722"/>
                  </a:cubicBezTo>
                  <a:cubicBezTo>
                    <a:pt x="3914" y="17722"/>
                    <a:pt x="1475" y="16395"/>
                    <a:pt x="167" y="13978"/>
                  </a:cubicBezTo>
                  <a:lnTo>
                    <a:pt x="1965" y="10049"/>
                  </a:lnTo>
                  <a:lnTo>
                    <a:pt x="7942" y="155"/>
                  </a:lnTo>
                  <a:close/>
                  <a:moveTo>
                    <a:pt x="7870" y="0"/>
                  </a:moveTo>
                  <a:lnTo>
                    <a:pt x="1822" y="10013"/>
                  </a:lnTo>
                  <a:lnTo>
                    <a:pt x="0" y="14002"/>
                  </a:lnTo>
                  <a:lnTo>
                    <a:pt x="12" y="14026"/>
                  </a:lnTo>
                  <a:cubicBezTo>
                    <a:pt x="1334" y="16514"/>
                    <a:pt x="3834" y="17883"/>
                    <a:pt x="6894" y="17883"/>
                  </a:cubicBezTo>
                  <a:cubicBezTo>
                    <a:pt x="7465" y="17883"/>
                    <a:pt x="8085" y="17824"/>
                    <a:pt x="8716" y="17728"/>
                  </a:cubicBezTo>
                  <a:cubicBezTo>
                    <a:pt x="14109" y="16824"/>
                    <a:pt x="15097" y="2226"/>
                    <a:pt x="15145" y="1595"/>
                  </a:cubicBezTo>
                  <a:lnTo>
                    <a:pt x="15145" y="1536"/>
                  </a:lnTo>
                  <a:lnTo>
                    <a:pt x="7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904225" y="1149275"/>
              <a:ext cx="201250" cy="54500"/>
            </a:xfrm>
            <a:custGeom>
              <a:avLst/>
              <a:gdLst/>
              <a:ahLst/>
              <a:cxnLst/>
              <a:rect l="l" t="t" r="r" b="b"/>
              <a:pathLst>
                <a:path w="8050" h="2180" extrusionOk="0">
                  <a:moveTo>
                    <a:pt x="36" y="1"/>
                  </a:moveTo>
                  <a:lnTo>
                    <a:pt x="1" y="144"/>
                  </a:lnTo>
                  <a:lnTo>
                    <a:pt x="8013" y="2180"/>
                  </a:lnTo>
                  <a:lnTo>
                    <a:pt x="8049" y="20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730700" y="1103750"/>
              <a:ext cx="382500" cy="447700"/>
            </a:xfrm>
            <a:custGeom>
              <a:avLst/>
              <a:gdLst/>
              <a:ahLst/>
              <a:cxnLst/>
              <a:rect l="l" t="t" r="r" b="b"/>
              <a:pathLst>
                <a:path w="15300" h="17908" extrusionOk="0">
                  <a:moveTo>
                    <a:pt x="8013" y="0"/>
                  </a:moveTo>
                  <a:lnTo>
                    <a:pt x="1977" y="10002"/>
                  </a:lnTo>
                  <a:lnTo>
                    <a:pt x="2108" y="10073"/>
                  </a:lnTo>
                  <a:lnTo>
                    <a:pt x="8096" y="179"/>
                  </a:lnTo>
                  <a:lnTo>
                    <a:pt x="15133" y="1667"/>
                  </a:lnTo>
                  <a:cubicBezTo>
                    <a:pt x="15038" y="2763"/>
                    <a:pt x="13907" y="16740"/>
                    <a:pt x="8823" y="17586"/>
                  </a:cubicBezTo>
                  <a:cubicBezTo>
                    <a:pt x="8250" y="17683"/>
                    <a:pt x="7648" y="17737"/>
                    <a:pt x="7035" y="17737"/>
                  </a:cubicBezTo>
                  <a:cubicBezTo>
                    <a:pt x="4422" y="17737"/>
                    <a:pt x="1616" y="16758"/>
                    <a:pt x="131" y="13990"/>
                  </a:cubicBezTo>
                  <a:lnTo>
                    <a:pt x="0" y="14062"/>
                  </a:lnTo>
                  <a:cubicBezTo>
                    <a:pt x="1512" y="16907"/>
                    <a:pt x="4382" y="17907"/>
                    <a:pt x="7049" y="17907"/>
                  </a:cubicBezTo>
                  <a:cubicBezTo>
                    <a:pt x="7656" y="17907"/>
                    <a:pt x="8275" y="17860"/>
                    <a:pt x="8870" y="17717"/>
                  </a:cubicBezTo>
                  <a:cubicBezTo>
                    <a:pt x="14252" y="16812"/>
                    <a:pt x="15252" y="2215"/>
                    <a:pt x="15300" y="1584"/>
                  </a:cubicBezTo>
                  <a:lnTo>
                    <a:pt x="15300" y="1524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958575" y="1230900"/>
              <a:ext cx="26375" cy="26925"/>
            </a:xfrm>
            <a:custGeom>
              <a:avLst/>
              <a:gdLst/>
              <a:ahLst/>
              <a:cxnLst/>
              <a:rect l="l" t="t" r="r" b="b"/>
              <a:pathLst>
                <a:path w="1055" h="1077" extrusionOk="0">
                  <a:moveTo>
                    <a:pt x="95" y="1"/>
                  </a:moveTo>
                  <a:cubicBezTo>
                    <a:pt x="50" y="1"/>
                    <a:pt x="0" y="57"/>
                    <a:pt x="29" y="105"/>
                  </a:cubicBezTo>
                  <a:cubicBezTo>
                    <a:pt x="327" y="415"/>
                    <a:pt x="625" y="736"/>
                    <a:pt x="922" y="1058"/>
                  </a:cubicBezTo>
                  <a:cubicBezTo>
                    <a:pt x="933" y="1071"/>
                    <a:pt x="946" y="1077"/>
                    <a:pt x="959" y="1077"/>
                  </a:cubicBezTo>
                  <a:cubicBezTo>
                    <a:pt x="1005" y="1077"/>
                    <a:pt x="1054" y="1009"/>
                    <a:pt x="1017" y="963"/>
                  </a:cubicBezTo>
                  <a:cubicBezTo>
                    <a:pt x="720" y="653"/>
                    <a:pt x="422" y="344"/>
                    <a:pt x="124" y="10"/>
                  </a:cubicBezTo>
                  <a:cubicBezTo>
                    <a:pt x="116" y="4"/>
                    <a:pt x="106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975775" y="1339075"/>
              <a:ext cx="17875" cy="32425"/>
            </a:xfrm>
            <a:custGeom>
              <a:avLst/>
              <a:gdLst/>
              <a:ahLst/>
              <a:cxnLst/>
              <a:rect l="l" t="t" r="r" b="b"/>
              <a:pathLst>
                <a:path w="715" h="1297" extrusionOk="0">
                  <a:moveTo>
                    <a:pt x="78" y="1"/>
                  </a:moveTo>
                  <a:cubicBezTo>
                    <a:pt x="36" y="1"/>
                    <a:pt x="0" y="45"/>
                    <a:pt x="32" y="100"/>
                  </a:cubicBezTo>
                  <a:cubicBezTo>
                    <a:pt x="222" y="481"/>
                    <a:pt x="401" y="874"/>
                    <a:pt x="591" y="1267"/>
                  </a:cubicBezTo>
                  <a:cubicBezTo>
                    <a:pt x="604" y="1288"/>
                    <a:pt x="623" y="1297"/>
                    <a:pt x="642" y="1297"/>
                  </a:cubicBezTo>
                  <a:cubicBezTo>
                    <a:pt x="678" y="1297"/>
                    <a:pt x="714" y="1263"/>
                    <a:pt x="699" y="1208"/>
                  </a:cubicBezTo>
                  <a:cubicBezTo>
                    <a:pt x="508" y="827"/>
                    <a:pt x="329" y="434"/>
                    <a:pt x="139" y="41"/>
                  </a:cubicBezTo>
                  <a:cubicBezTo>
                    <a:pt x="123" y="13"/>
                    <a:pt x="100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900000" y="1190000"/>
              <a:ext cx="25500" cy="27525"/>
            </a:xfrm>
            <a:custGeom>
              <a:avLst/>
              <a:gdLst/>
              <a:ahLst/>
              <a:cxnLst/>
              <a:rect l="l" t="t" r="r" b="b"/>
              <a:pathLst>
                <a:path w="1020" h="1101" extrusionOk="0">
                  <a:moveTo>
                    <a:pt x="935" y="1"/>
                  </a:moveTo>
                  <a:cubicBezTo>
                    <a:pt x="925" y="1"/>
                    <a:pt x="915" y="5"/>
                    <a:pt x="908" y="15"/>
                  </a:cubicBezTo>
                  <a:cubicBezTo>
                    <a:pt x="622" y="348"/>
                    <a:pt x="324" y="670"/>
                    <a:pt x="39" y="1003"/>
                  </a:cubicBezTo>
                  <a:cubicBezTo>
                    <a:pt x="1" y="1041"/>
                    <a:pt x="45" y="1101"/>
                    <a:pt x="95" y="1101"/>
                  </a:cubicBezTo>
                  <a:cubicBezTo>
                    <a:pt x="108" y="1101"/>
                    <a:pt x="121" y="1097"/>
                    <a:pt x="134" y="1087"/>
                  </a:cubicBezTo>
                  <a:cubicBezTo>
                    <a:pt x="408" y="753"/>
                    <a:pt x="705" y="432"/>
                    <a:pt x="991" y="110"/>
                  </a:cubicBezTo>
                  <a:cubicBezTo>
                    <a:pt x="1019" y="63"/>
                    <a:pt x="973" y="1"/>
                    <a:pt x="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1042975" y="1222325"/>
              <a:ext cx="14025" cy="33425"/>
            </a:xfrm>
            <a:custGeom>
              <a:avLst/>
              <a:gdLst/>
              <a:ahLst/>
              <a:cxnLst/>
              <a:rect l="l" t="t" r="r" b="b"/>
              <a:pathLst>
                <a:path w="561" h="1337" extrusionOk="0">
                  <a:moveTo>
                    <a:pt x="76" y="0"/>
                  </a:moveTo>
                  <a:cubicBezTo>
                    <a:pt x="39" y="0"/>
                    <a:pt x="0" y="26"/>
                    <a:pt x="23" y="55"/>
                  </a:cubicBezTo>
                  <a:cubicBezTo>
                    <a:pt x="154" y="472"/>
                    <a:pt x="308" y="877"/>
                    <a:pt x="439" y="1294"/>
                  </a:cubicBezTo>
                  <a:cubicBezTo>
                    <a:pt x="449" y="1324"/>
                    <a:pt x="474" y="1337"/>
                    <a:pt x="497" y="1337"/>
                  </a:cubicBezTo>
                  <a:cubicBezTo>
                    <a:pt x="530" y="1337"/>
                    <a:pt x="560" y="1311"/>
                    <a:pt x="547" y="1270"/>
                  </a:cubicBezTo>
                  <a:cubicBezTo>
                    <a:pt x="404" y="853"/>
                    <a:pt x="261" y="448"/>
                    <a:pt x="130" y="32"/>
                  </a:cubicBezTo>
                  <a:cubicBezTo>
                    <a:pt x="121" y="9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1037825" y="1311025"/>
              <a:ext cx="30500" cy="22225"/>
            </a:xfrm>
            <a:custGeom>
              <a:avLst/>
              <a:gdLst/>
              <a:ahLst/>
              <a:cxnLst/>
              <a:rect l="l" t="t" r="r" b="b"/>
              <a:pathLst>
                <a:path w="1220" h="889" extrusionOk="0">
                  <a:moveTo>
                    <a:pt x="1137" y="0"/>
                  </a:moveTo>
                  <a:cubicBezTo>
                    <a:pt x="1128" y="0"/>
                    <a:pt x="1119" y="2"/>
                    <a:pt x="1110" y="8"/>
                  </a:cubicBezTo>
                  <a:cubicBezTo>
                    <a:pt x="753" y="270"/>
                    <a:pt x="407" y="520"/>
                    <a:pt x="50" y="770"/>
                  </a:cubicBezTo>
                  <a:cubicBezTo>
                    <a:pt x="1" y="809"/>
                    <a:pt x="33" y="889"/>
                    <a:pt x="79" y="889"/>
                  </a:cubicBezTo>
                  <a:cubicBezTo>
                    <a:pt x="89" y="889"/>
                    <a:pt x="99" y="885"/>
                    <a:pt x="110" y="877"/>
                  </a:cubicBezTo>
                  <a:cubicBezTo>
                    <a:pt x="467" y="627"/>
                    <a:pt x="812" y="365"/>
                    <a:pt x="1169" y="115"/>
                  </a:cubicBezTo>
                  <a:cubicBezTo>
                    <a:pt x="1220" y="75"/>
                    <a:pt x="1185" y="0"/>
                    <a:pt x="1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1024100" y="1391950"/>
              <a:ext cx="25675" cy="27800"/>
            </a:xfrm>
            <a:custGeom>
              <a:avLst/>
              <a:gdLst/>
              <a:ahLst/>
              <a:cxnLst/>
              <a:rect l="l" t="t" r="r" b="b"/>
              <a:pathLst>
                <a:path w="1027" h="1112" extrusionOk="0">
                  <a:moveTo>
                    <a:pt x="84" y="1"/>
                  </a:moveTo>
                  <a:cubicBezTo>
                    <a:pt x="42" y="1"/>
                    <a:pt x="1" y="60"/>
                    <a:pt x="28" y="105"/>
                  </a:cubicBezTo>
                  <a:cubicBezTo>
                    <a:pt x="313" y="438"/>
                    <a:pt x="611" y="760"/>
                    <a:pt x="897" y="1093"/>
                  </a:cubicBezTo>
                  <a:cubicBezTo>
                    <a:pt x="910" y="1106"/>
                    <a:pt x="924" y="1112"/>
                    <a:pt x="938" y="1112"/>
                  </a:cubicBezTo>
                  <a:cubicBezTo>
                    <a:pt x="986" y="1112"/>
                    <a:pt x="1026" y="1044"/>
                    <a:pt x="980" y="998"/>
                  </a:cubicBezTo>
                  <a:cubicBezTo>
                    <a:pt x="706" y="676"/>
                    <a:pt x="409" y="343"/>
                    <a:pt x="123" y="21"/>
                  </a:cubicBezTo>
                  <a:cubicBezTo>
                    <a:pt x="111" y="7"/>
                    <a:pt x="98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855075" y="1296900"/>
              <a:ext cx="19225" cy="31325"/>
            </a:xfrm>
            <a:custGeom>
              <a:avLst/>
              <a:gdLst/>
              <a:ahLst/>
              <a:cxnLst/>
              <a:rect l="l" t="t" r="r" b="b"/>
              <a:pathLst>
                <a:path w="769" h="1253" extrusionOk="0">
                  <a:moveTo>
                    <a:pt x="692" y="1"/>
                  </a:moveTo>
                  <a:cubicBezTo>
                    <a:pt x="676" y="1"/>
                    <a:pt x="659" y="8"/>
                    <a:pt x="645" y="25"/>
                  </a:cubicBezTo>
                  <a:cubicBezTo>
                    <a:pt x="443" y="418"/>
                    <a:pt x="228" y="787"/>
                    <a:pt x="26" y="1168"/>
                  </a:cubicBezTo>
                  <a:cubicBezTo>
                    <a:pt x="1" y="1210"/>
                    <a:pt x="41" y="1252"/>
                    <a:pt x="79" y="1252"/>
                  </a:cubicBezTo>
                  <a:cubicBezTo>
                    <a:pt x="95" y="1252"/>
                    <a:pt x="111" y="1245"/>
                    <a:pt x="121" y="1228"/>
                  </a:cubicBezTo>
                  <a:cubicBezTo>
                    <a:pt x="335" y="847"/>
                    <a:pt x="538" y="478"/>
                    <a:pt x="752" y="85"/>
                  </a:cubicBezTo>
                  <a:cubicBezTo>
                    <a:pt x="769" y="43"/>
                    <a:pt x="732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836125" y="1384425"/>
              <a:ext cx="20825" cy="30725"/>
            </a:xfrm>
            <a:custGeom>
              <a:avLst/>
              <a:gdLst/>
              <a:ahLst/>
              <a:cxnLst/>
              <a:rect l="l" t="t" r="r" b="b"/>
              <a:pathLst>
                <a:path w="833" h="1229" extrusionOk="0">
                  <a:moveTo>
                    <a:pt x="89" y="0"/>
                  </a:moveTo>
                  <a:cubicBezTo>
                    <a:pt x="44" y="0"/>
                    <a:pt x="0" y="42"/>
                    <a:pt x="34" y="84"/>
                  </a:cubicBezTo>
                  <a:lnTo>
                    <a:pt x="701" y="1203"/>
                  </a:lnTo>
                  <a:cubicBezTo>
                    <a:pt x="714" y="1221"/>
                    <a:pt x="732" y="1228"/>
                    <a:pt x="750" y="1228"/>
                  </a:cubicBezTo>
                  <a:cubicBezTo>
                    <a:pt x="793" y="1228"/>
                    <a:pt x="833" y="1186"/>
                    <a:pt x="808" y="1144"/>
                  </a:cubicBezTo>
                  <a:lnTo>
                    <a:pt x="141" y="25"/>
                  </a:lnTo>
                  <a:cubicBezTo>
                    <a:pt x="127" y="7"/>
                    <a:pt x="108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908650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1286" y="0"/>
                  </a:moveTo>
                  <a:cubicBezTo>
                    <a:pt x="1275" y="0"/>
                    <a:pt x="1264" y="3"/>
                    <a:pt x="1252" y="8"/>
                  </a:cubicBezTo>
                  <a:cubicBezTo>
                    <a:pt x="859" y="186"/>
                    <a:pt x="467" y="365"/>
                    <a:pt x="62" y="543"/>
                  </a:cubicBezTo>
                  <a:cubicBezTo>
                    <a:pt x="0" y="564"/>
                    <a:pt x="36" y="646"/>
                    <a:pt x="92" y="646"/>
                  </a:cubicBezTo>
                  <a:cubicBezTo>
                    <a:pt x="101" y="646"/>
                    <a:pt x="111" y="644"/>
                    <a:pt x="121" y="639"/>
                  </a:cubicBezTo>
                  <a:cubicBezTo>
                    <a:pt x="526" y="460"/>
                    <a:pt x="919" y="281"/>
                    <a:pt x="1312" y="103"/>
                  </a:cubicBezTo>
                  <a:cubicBezTo>
                    <a:pt x="1383" y="82"/>
                    <a:pt x="1350" y="0"/>
                    <a:pt x="1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885175" y="1473350"/>
              <a:ext cx="34675" cy="16350"/>
            </a:xfrm>
            <a:custGeom>
              <a:avLst/>
              <a:gdLst/>
              <a:ahLst/>
              <a:cxnLst/>
              <a:rect l="l" t="t" r="r" b="b"/>
              <a:pathLst>
                <a:path w="1387" h="654" extrusionOk="0">
                  <a:moveTo>
                    <a:pt x="1283" y="0"/>
                  </a:moveTo>
                  <a:cubicBezTo>
                    <a:pt x="1277" y="0"/>
                    <a:pt x="1270" y="1"/>
                    <a:pt x="1263" y="4"/>
                  </a:cubicBezTo>
                  <a:cubicBezTo>
                    <a:pt x="858" y="182"/>
                    <a:pt x="465" y="361"/>
                    <a:pt x="72" y="540"/>
                  </a:cubicBezTo>
                  <a:cubicBezTo>
                    <a:pt x="0" y="570"/>
                    <a:pt x="34" y="654"/>
                    <a:pt x="98" y="654"/>
                  </a:cubicBezTo>
                  <a:cubicBezTo>
                    <a:pt x="109" y="654"/>
                    <a:pt x="120" y="652"/>
                    <a:pt x="132" y="647"/>
                  </a:cubicBezTo>
                  <a:cubicBezTo>
                    <a:pt x="524" y="468"/>
                    <a:pt x="917" y="290"/>
                    <a:pt x="1322" y="111"/>
                  </a:cubicBezTo>
                  <a:cubicBezTo>
                    <a:pt x="1387" y="90"/>
                    <a:pt x="1345" y="0"/>
                    <a:pt x="1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972375" y="1477975"/>
              <a:ext cx="24775" cy="28100"/>
            </a:xfrm>
            <a:custGeom>
              <a:avLst/>
              <a:gdLst/>
              <a:ahLst/>
              <a:cxnLst/>
              <a:rect l="l" t="t" r="r" b="b"/>
              <a:pathLst>
                <a:path w="991" h="1124" extrusionOk="0">
                  <a:moveTo>
                    <a:pt x="82" y="1"/>
                  </a:moveTo>
                  <a:cubicBezTo>
                    <a:pt x="40" y="1"/>
                    <a:pt x="1" y="59"/>
                    <a:pt x="37" y="105"/>
                  </a:cubicBezTo>
                  <a:cubicBezTo>
                    <a:pt x="311" y="438"/>
                    <a:pt x="585" y="771"/>
                    <a:pt x="870" y="1105"/>
                  </a:cubicBezTo>
                  <a:cubicBezTo>
                    <a:pt x="878" y="1118"/>
                    <a:pt x="889" y="1124"/>
                    <a:pt x="901" y="1124"/>
                  </a:cubicBezTo>
                  <a:cubicBezTo>
                    <a:pt x="941" y="1124"/>
                    <a:pt x="991" y="1056"/>
                    <a:pt x="954" y="1009"/>
                  </a:cubicBezTo>
                  <a:cubicBezTo>
                    <a:pt x="668" y="688"/>
                    <a:pt x="406" y="343"/>
                    <a:pt x="120" y="21"/>
                  </a:cubicBezTo>
                  <a:cubicBezTo>
                    <a:pt x="109" y="7"/>
                    <a:pt x="95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947025" y="1389125"/>
              <a:ext cx="13675" cy="33800"/>
            </a:xfrm>
            <a:custGeom>
              <a:avLst/>
              <a:gdLst/>
              <a:ahLst/>
              <a:cxnLst/>
              <a:rect l="l" t="t" r="r" b="b"/>
              <a:pathLst>
                <a:path w="547" h="1352" extrusionOk="0">
                  <a:moveTo>
                    <a:pt x="70" y="0"/>
                  </a:moveTo>
                  <a:cubicBezTo>
                    <a:pt x="36" y="0"/>
                    <a:pt x="0" y="31"/>
                    <a:pt x="15" y="75"/>
                  </a:cubicBezTo>
                  <a:cubicBezTo>
                    <a:pt x="158" y="492"/>
                    <a:pt x="289" y="896"/>
                    <a:pt x="432" y="1313"/>
                  </a:cubicBezTo>
                  <a:cubicBezTo>
                    <a:pt x="441" y="1340"/>
                    <a:pt x="460" y="1352"/>
                    <a:pt x="480" y="1352"/>
                  </a:cubicBezTo>
                  <a:cubicBezTo>
                    <a:pt x="513" y="1352"/>
                    <a:pt x="546" y="1321"/>
                    <a:pt x="539" y="1277"/>
                  </a:cubicBezTo>
                  <a:cubicBezTo>
                    <a:pt x="408" y="861"/>
                    <a:pt x="277" y="456"/>
                    <a:pt x="122" y="39"/>
                  </a:cubicBezTo>
                  <a:cubicBezTo>
                    <a:pt x="113" y="12"/>
                    <a:pt x="9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1028350" y="1270425"/>
              <a:ext cx="22950" cy="23000"/>
            </a:xfrm>
            <a:custGeom>
              <a:avLst/>
              <a:gdLst/>
              <a:ahLst/>
              <a:cxnLst/>
              <a:rect l="l" t="t" r="r" b="b"/>
              <a:pathLst>
                <a:path w="918" h="920" extrusionOk="0">
                  <a:moveTo>
                    <a:pt x="438" y="126"/>
                  </a:moveTo>
                  <a:cubicBezTo>
                    <a:pt x="611" y="126"/>
                    <a:pt x="786" y="239"/>
                    <a:pt x="798" y="465"/>
                  </a:cubicBezTo>
                  <a:cubicBezTo>
                    <a:pt x="786" y="685"/>
                    <a:pt x="611" y="796"/>
                    <a:pt x="438" y="796"/>
                  </a:cubicBezTo>
                  <a:cubicBezTo>
                    <a:pt x="265" y="796"/>
                    <a:pt x="96" y="685"/>
                    <a:pt x="96" y="465"/>
                  </a:cubicBezTo>
                  <a:cubicBezTo>
                    <a:pt x="96" y="239"/>
                    <a:pt x="265" y="126"/>
                    <a:pt x="438" y="126"/>
                  </a:cubicBezTo>
                  <a:close/>
                  <a:moveTo>
                    <a:pt x="453" y="1"/>
                  </a:moveTo>
                  <a:cubicBezTo>
                    <a:pt x="203" y="1"/>
                    <a:pt x="0" y="203"/>
                    <a:pt x="0" y="465"/>
                  </a:cubicBezTo>
                  <a:cubicBezTo>
                    <a:pt x="0" y="703"/>
                    <a:pt x="191" y="906"/>
                    <a:pt x="441" y="918"/>
                  </a:cubicBezTo>
                  <a:cubicBezTo>
                    <a:pt x="454" y="919"/>
                    <a:pt x="466" y="919"/>
                    <a:pt x="479" y="919"/>
                  </a:cubicBezTo>
                  <a:cubicBezTo>
                    <a:pt x="723" y="919"/>
                    <a:pt x="917" y="703"/>
                    <a:pt x="917" y="465"/>
                  </a:cubicBezTo>
                  <a:cubicBezTo>
                    <a:pt x="917" y="462"/>
                    <a:pt x="917" y="459"/>
                    <a:pt x="917" y="456"/>
                  </a:cubicBezTo>
                  <a:lnTo>
                    <a:pt x="917" y="456"/>
                  </a:lnTo>
                  <a:cubicBezTo>
                    <a:pt x="901" y="199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980125" y="1193050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59" y="125"/>
                  </a:moveTo>
                  <a:cubicBezTo>
                    <a:pt x="632" y="125"/>
                    <a:pt x="804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5" y="795"/>
                    <a:pt x="108" y="685"/>
                    <a:pt x="108" y="464"/>
                  </a:cubicBezTo>
                  <a:cubicBezTo>
                    <a:pt x="114" y="238"/>
                    <a:pt x="286" y="125"/>
                    <a:pt x="459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8"/>
                    <a:pt x="929" y="455"/>
                  </a:cubicBezTo>
                  <a:lnTo>
                    <a:pt x="929" y="455"/>
                  </a:lnTo>
                  <a:cubicBezTo>
                    <a:pt x="913" y="198"/>
                    <a:pt x="735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879525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7"/>
                    <a:pt x="441" y="929"/>
                  </a:cubicBezTo>
                  <a:cubicBezTo>
                    <a:pt x="448" y="930"/>
                    <a:pt x="455" y="930"/>
                    <a:pt x="462" y="930"/>
                  </a:cubicBezTo>
                  <a:cubicBezTo>
                    <a:pt x="714" y="930"/>
                    <a:pt x="917" y="720"/>
                    <a:pt x="917" y="465"/>
                  </a:cubicBezTo>
                  <a:cubicBezTo>
                    <a:pt x="917" y="463"/>
                    <a:pt x="917" y="461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879525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8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3"/>
                    <a:pt x="917" y="461"/>
                    <a:pt x="917" y="459"/>
                  </a:cubicBezTo>
                  <a:lnTo>
                    <a:pt x="917" y="459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983700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51" y="134"/>
                  </a:moveTo>
                  <a:cubicBezTo>
                    <a:pt x="623" y="134"/>
                    <a:pt x="792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108" y="245"/>
                    <a:pt x="280" y="134"/>
                    <a:pt x="451" y="134"/>
                  </a:cubicBezTo>
                  <a:close/>
                  <a:moveTo>
                    <a:pt x="453" y="1"/>
                  </a:moveTo>
                  <a:cubicBezTo>
                    <a:pt x="203" y="1"/>
                    <a:pt x="1" y="215"/>
                    <a:pt x="1" y="465"/>
                  </a:cubicBezTo>
                  <a:cubicBezTo>
                    <a:pt x="1" y="703"/>
                    <a:pt x="191" y="917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2"/>
                    <a:pt x="917" y="460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911375" y="1504675"/>
              <a:ext cx="23225" cy="23275"/>
            </a:xfrm>
            <a:custGeom>
              <a:avLst/>
              <a:gdLst/>
              <a:ahLst/>
              <a:cxnLst/>
              <a:rect l="l" t="t" r="r" b="b"/>
              <a:pathLst>
                <a:path w="929" h="931" extrusionOk="0">
                  <a:moveTo>
                    <a:pt x="445" y="135"/>
                  </a:moveTo>
                  <a:cubicBezTo>
                    <a:pt x="616" y="135"/>
                    <a:pt x="792" y="245"/>
                    <a:pt x="810" y="465"/>
                  </a:cubicBezTo>
                  <a:cubicBezTo>
                    <a:pt x="792" y="692"/>
                    <a:pt x="616" y="805"/>
                    <a:pt x="445" y="805"/>
                  </a:cubicBezTo>
                  <a:cubicBezTo>
                    <a:pt x="274" y="805"/>
                    <a:pt x="107" y="692"/>
                    <a:pt x="107" y="465"/>
                  </a:cubicBezTo>
                  <a:cubicBezTo>
                    <a:pt x="107" y="245"/>
                    <a:pt x="274" y="135"/>
                    <a:pt x="445" y="135"/>
                  </a:cubicBezTo>
                  <a:close/>
                  <a:moveTo>
                    <a:pt x="465" y="1"/>
                  </a:moveTo>
                  <a:cubicBezTo>
                    <a:pt x="215" y="1"/>
                    <a:pt x="0" y="215"/>
                    <a:pt x="0" y="465"/>
                  </a:cubicBezTo>
                  <a:cubicBezTo>
                    <a:pt x="0" y="703"/>
                    <a:pt x="191" y="918"/>
                    <a:pt x="453" y="930"/>
                  </a:cubicBezTo>
                  <a:cubicBezTo>
                    <a:pt x="459" y="930"/>
                    <a:pt x="466" y="930"/>
                    <a:pt x="473" y="930"/>
                  </a:cubicBezTo>
                  <a:cubicBezTo>
                    <a:pt x="725" y="930"/>
                    <a:pt x="929" y="709"/>
                    <a:pt x="929" y="465"/>
                  </a:cubicBezTo>
                  <a:cubicBezTo>
                    <a:pt x="929" y="461"/>
                    <a:pt x="929" y="457"/>
                    <a:pt x="928" y="453"/>
                  </a:cubicBezTo>
                  <a:lnTo>
                    <a:pt x="928" y="453"/>
                  </a:lnTo>
                  <a:cubicBezTo>
                    <a:pt x="899" y="208"/>
                    <a:pt x="722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833375" y="14880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1" y="134"/>
                  </a:moveTo>
                  <a:cubicBezTo>
                    <a:pt x="606" y="134"/>
                    <a:pt x="787" y="247"/>
                    <a:pt x="799" y="465"/>
                  </a:cubicBezTo>
                  <a:cubicBezTo>
                    <a:pt x="787" y="685"/>
                    <a:pt x="611" y="795"/>
                    <a:pt x="438" y="795"/>
                  </a:cubicBezTo>
                  <a:cubicBezTo>
                    <a:pt x="266" y="795"/>
                    <a:pt x="96" y="685"/>
                    <a:pt x="96" y="465"/>
                  </a:cubicBezTo>
                  <a:cubicBezTo>
                    <a:pt x="96" y="241"/>
                    <a:pt x="261" y="134"/>
                    <a:pt x="431" y="1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03"/>
                    <a:pt x="191" y="905"/>
                    <a:pt x="441" y="929"/>
                  </a:cubicBezTo>
                  <a:cubicBezTo>
                    <a:pt x="448" y="929"/>
                    <a:pt x="455" y="929"/>
                    <a:pt x="461" y="929"/>
                  </a:cubicBezTo>
                  <a:cubicBezTo>
                    <a:pt x="714" y="929"/>
                    <a:pt x="918" y="708"/>
                    <a:pt x="918" y="465"/>
                  </a:cubicBezTo>
                  <a:cubicBezTo>
                    <a:pt x="918" y="462"/>
                    <a:pt x="918" y="460"/>
                    <a:pt x="917" y="458"/>
                  </a:cubicBezTo>
                  <a:lnTo>
                    <a:pt x="917" y="458"/>
                  </a:lnTo>
                  <a:cubicBezTo>
                    <a:pt x="903" y="211"/>
                    <a:pt x="725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901250" y="1335925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46" y="125"/>
                  </a:moveTo>
                  <a:cubicBezTo>
                    <a:pt x="617" y="125"/>
                    <a:pt x="792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4" y="795"/>
                    <a:pt x="108" y="685"/>
                    <a:pt x="108" y="464"/>
                  </a:cubicBezTo>
                  <a:cubicBezTo>
                    <a:pt x="108" y="238"/>
                    <a:pt x="274" y="125"/>
                    <a:pt x="446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9"/>
                    <a:pt x="929" y="456"/>
                  </a:cubicBezTo>
                  <a:lnTo>
                    <a:pt x="929" y="456"/>
                  </a:lnTo>
                  <a:cubicBezTo>
                    <a:pt x="913" y="198"/>
                    <a:pt x="736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962575" y="1286800"/>
              <a:ext cx="23225" cy="23000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63" y="123"/>
                  </a:moveTo>
                  <a:cubicBezTo>
                    <a:pt x="634" y="123"/>
                    <a:pt x="804" y="233"/>
                    <a:pt x="810" y="453"/>
                  </a:cubicBezTo>
                  <a:cubicBezTo>
                    <a:pt x="798" y="679"/>
                    <a:pt x="622" y="792"/>
                    <a:pt x="450" y="792"/>
                  </a:cubicBezTo>
                  <a:cubicBezTo>
                    <a:pt x="277" y="792"/>
                    <a:pt x="107" y="679"/>
                    <a:pt x="107" y="453"/>
                  </a:cubicBezTo>
                  <a:cubicBezTo>
                    <a:pt x="119" y="233"/>
                    <a:pt x="292" y="123"/>
                    <a:pt x="463" y="123"/>
                  </a:cubicBezTo>
                  <a:close/>
                  <a:moveTo>
                    <a:pt x="465" y="1"/>
                  </a:moveTo>
                  <a:cubicBezTo>
                    <a:pt x="215" y="1"/>
                    <a:pt x="0" y="203"/>
                    <a:pt x="0" y="453"/>
                  </a:cubicBezTo>
                  <a:cubicBezTo>
                    <a:pt x="0" y="703"/>
                    <a:pt x="203" y="905"/>
                    <a:pt x="453" y="917"/>
                  </a:cubicBezTo>
                  <a:cubicBezTo>
                    <a:pt x="465" y="919"/>
                    <a:pt x="478" y="919"/>
                    <a:pt x="490" y="919"/>
                  </a:cubicBezTo>
                  <a:cubicBezTo>
                    <a:pt x="735" y="919"/>
                    <a:pt x="929" y="702"/>
                    <a:pt x="929" y="453"/>
                  </a:cubicBezTo>
                  <a:cubicBezTo>
                    <a:pt x="929" y="450"/>
                    <a:pt x="929" y="448"/>
                    <a:pt x="928" y="446"/>
                  </a:cubicBezTo>
                  <a:lnTo>
                    <a:pt x="928" y="446"/>
                  </a:lnTo>
                  <a:cubicBezTo>
                    <a:pt x="913" y="199"/>
                    <a:pt x="736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964650" y="650800"/>
              <a:ext cx="150925" cy="99350"/>
            </a:xfrm>
            <a:custGeom>
              <a:avLst/>
              <a:gdLst/>
              <a:ahLst/>
              <a:cxnLst/>
              <a:rect l="l" t="t" r="r" b="b"/>
              <a:pathLst>
                <a:path w="6037" h="3974" extrusionOk="0">
                  <a:moveTo>
                    <a:pt x="1891" y="1"/>
                  </a:moveTo>
                  <a:cubicBezTo>
                    <a:pt x="1632" y="1"/>
                    <a:pt x="1368" y="111"/>
                    <a:pt x="1120" y="402"/>
                  </a:cubicBezTo>
                  <a:cubicBezTo>
                    <a:pt x="1" y="1700"/>
                    <a:pt x="3025" y="3974"/>
                    <a:pt x="3025" y="3974"/>
                  </a:cubicBezTo>
                  <a:cubicBezTo>
                    <a:pt x="3465" y="3712"/>
                    <a:pt x="6037" y="1271"/>
                    <a:pt x="5108" y="723"/>
                  </a:cubicBezTo>
                  <a:cubicBezTo>
                    <a:pt x="4899" y="596"/>
                    <a:pt x="4704" y="547"/>
                    <a:pt x="4526" y="547"/>
                  </a:cubicBezTo>
                  <a:cubicBezTo>
                    <a:pt x="3904" y="547"/>
                    <a:pt x="3501" y="1152"/>
                    <a:pt x="3501" y="1152"/>
                  </a:cubicBezTo>
                  <a:cubicBezTo>
                    <a:pt x="3501" y="1152"/>
                    <a:pt x="2724" y="1"/>
                    <a:pt x="189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1069125" y="725875"/>
              <a:ext cx="66700" cy="48675"/>
            </a:xfrm>
            <a:custGeom>
              <a:avLst/>
              <a:gdLst/>
              <a:ahLst/>
              <a:cxnLst/>
              <a:rect l="l" t="t" r="r" b="b"/>
              <a:pathLst>
                <a:path w="2668" h="1947" extrusionOk="0">
                  <a:moveTo>
                    <a:pt x="674" y="0"/>
                  </a:moveTo>
                  <a:cubicBezTo>
                    <a:pt x="594" y="0"/>
                    <a:pt x="512" y="36"/>
                    <a:pt x="429" y="125"/>
                  </a:cubicBezTo>
                  <a:cubicBezTo>
                    <a:pt x="1" y="590"/>
                    <a:pt x="1132" y="1947"/>
                    <a:pt x="1132" y="1947"/>
                  </a:cubicBezTo>
                  <a:cubicBezTo>
                    <a:pt x="1132" y="1947"/>
                    <a:pt x="2668" y="649"/>
                    <a:pt x="2227" y="304"/>
                  </a:cubicBezTo>
                  <a:cubicBezTo>
                    <a:pt x="2140" y="241"/>
                    <a:pt x="2052" y="215"/>
                    <a:pt x="1965" y="215"/>
                  </a:cubicBezTo>
                  <a:cubicBezTo>
                    <a:pt x="1613" y="215"/>
                    <a:pt x="1298" y="637"/>
                    <a:pt x="1298" y="637"/>
                  </a:cubicBezTo>
                  <a:cubicBezTo>
                    <a:pt x="1298" y="637"/>
                    <a:pt x="1011" y="0"/>
                    <a:pt x="674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8"/>
          <p:cNvGrpSpPr/>
          <p:nvPr/>
        </p:nvGrpSpPr>
        <p:grpSpPr>
          <a:xfrm>
            <a:off x="7977724" y="1701398"/>
            <a:ext cx="1731922" cy="3959422"/>
            <a:chOff x="1204275" y="677000"/>
            <a:chExt cx="382500" cy="874450"/>
          </a:xfrm>
        </p:grpSpPr>
        <p:sp>
          <p:nvSpPr>
            <p:cNvPr id="809" name="Google Shape;809;p38"/>
            <p:cNvSpPr/>
            <p:nvPr/>
          </p:nvSpPr>
          <p:spPr>
            <a:xfrm>
              <a:off x="1211700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2686" y="1"/>
                  </a:moveTo>
                  <a:cubicBezTo>
                    <a:pt x="2676" y="1"/>
                    <a:pt x="2666" y="1"/>
                    <a:pt x="2656" y="1"/>
                  </a:cubicBezTo>
                  <a:cubicBezTo>
                    <a:pt x="2406" y="1"/>
                    <a:pt x="2346" y="406"/>
                    <a:pt x="2394" y="656"/>
                  </a:cubicBezTo>
                  <a:cubicBezTo>
                    <a:pt x="2442" y="918"/>
                    <a:pt x="3180" y="2465"/>
                    <a:pt x="3239" y="2596"/>
                  </a:cubicBezTo>
                  <a:cubicBezTo>
                    <a:pt x="3299" y="2727"/>
                    <a:pt x="3180" y="2739"/>
                    <a:pt x="3180" y="2739"/>
                  </a:cubicBezTo>
                  <a:cubicBezTo>
                    <a:pt x="3180" y="2739"/>
                    <a:pt x="3141" y="2733"/>
                    <a:pt x="3070" y="2733"/>
                  </a:cubicBezTo>
                  <a:cubicBezTo>
                    <a:pt x="2998" y="2733"/>
                    <a:pt x="2894" y="2739"/>
                    <a:pt x="2763" y="2763"/>
                  </a:cubicBezTo>
                  <a:cubicBezTo>
                    <a:pt x="2501" y="2787"/>
                    <a:pt x="2406" y="3120"/>
                    <a:pt x="2394" y="3251"/>
                  </a:cubicBezTo>
                  <a:cubicBezTo>
                    <a:pt x="2389" y="3309"/>
                    <a:pt x="2349" y="3325"/>
                    <a:pt x="2306" y="3325"/>
                  </a:cubicBezTo>
                  <a:cubicBezTo>
                    <a:pt x="2251" y="3325"/>
                    <a:pt x="2191" y="3299"/>
                    <a:pt x="2191" y="3299"/>
                  </a:cubicBezTo>
                  <a:cubicBezTo>
                    <a:pt x="2191" y="3299"/>
                    <a:pt x="2150" y="3276"/>
                    <a:pt x="2031" y="3276"/>
                  </a:cubicBezTo>
                  <a:cubicBezTo>
                    <a:pt x="1960" y="3276"/>
                    <a:pt x="1861" y="3284"/>
                    <a:pt x="1727" y="3311"/>
                  </a:cubicBezTo>
                  <a:cubicBezTo>
                    <a:pt x="1358" y="3382"/>
                    <a:pt x="1370" y="3847"/>
                    <a:pt x="1370" y="4025"/>
                  </a:cubicBezTo>
                  <a:cubicBezTo>
                    <a:pt x="1370" y="4087"/>
                    <a:pt x="1350" y="4107"/>
                    <a:pt x="1319" y="4107"/>
                  </a:cubicBezTo>
                  <a:cubicBezTo>
                    <a:pt x="1259" y="4107"/>
                    <a:pt x="1158" y="4033"/>
                    <a:pt x="1072" y="4025"/>
                  </a:cubicBezTo>
                  <a:cubicBezTo>
                    <a:pt x="1062" y="4024"/>
                    <a:pt x="1051" y="4024"/>
                    <a:pt x="1040" y="4024"/>
                  </a:cubicBezTo>
                  <a:cubicBezTo>
                    <a:pt x="912" y="4024"/>
                    <a:pt x="744" y="4089"/>
                    <a:pt x="525" y="4275"/>
                  </a:cubicBezTo>
                  <a:cubicBezTo>
                    <a:pt x="286" y="4489"/>
                    <a:pt x="477" y="5216"/>
                    <a:pt x="489" y="5335"/>
                  </a:cubicBezTo>
                  <a:cubicBezTo>
                    <a:pt x="500" y="5447"/>
                    <a:pt x="691" y="5623"/>
                    <a:pt x="803" y="5623"/>
                  </a:cubicBezTo>
                  <a:cubicBezTo>
                    <a:pt x="810" y="5623"/>
                    <a:pt x="816" y="5622"/>
                    <a:pt x="822" y="5621"/>
                  </a:cubicBezTo>
                  <a:cubicBezTo>
                    <a:pt x="832" y="5617"/>
                    <a:pt x="842" y="5615"/>
                    <a:pt x="853" y="5615"/>
                  </a:cubicBezTo>
                  <a:cubicBezTo>
                    <a:pt x="946" y="5615"/>
                    <a:pt x="1060" y="5740"/>
                    <a:pt x="1060" y="5740"/>
                  </a:cubicBezTo>
                  <a:cubicBezTo>
                    <a:pt x="1060" y="5740"/>
                    <a:pt x="1096" y="5763"/>
                    <a:pt x="1132" y="5882"/>
                  </a:cubicBezTo>
                  <a:cubicBezTo>
                    <a:pt x="1156" y="6002"/>
                    <a:pt x="1037" y="6252"/>
                    <a:pt x="1037" y="6252"/>
                  </a:cubicBezTo>
                  <a:cubicBezTo>
                    <a:pt x="1037" y="6252"/>
                    <a:pt x="358" y="6895"/>
                    <a:pt x="179" y="7204"/>
                  </a:cubicBezTo>
                  <a:cubicBezTo>
                    <a:pt x="1" y="7514"/>
                    <a:pt x="120" y="8847"/>
                    <a:pt x="179" y="9478"/>
                  </a:cubicBezTo>
                  <a:cubicBezTo>
                    <a:pt x="239" y="10121"/>
                    <a:pt x="787" y="12776"/>
                    <a:pt x="787" y="12776"/>
                  </a:cubicBezTo>
                  <a:lnTo>
                    <a:pt x="4930" y="11895"/>
                  </a:lnTo>
                  <a:cubicBezTo>
                    <a:pt x="4930" y="11895"/>
                    <a:pt x="4335" y="8680"/>
                    <a:pt x="4251" y="8038"/>
                  </a:cubicBezTo>
                  <a:cubicBezTo>
                    <a:pt x="4144" y="7371"/>
                    <a:pt x="4263" y="7323"/>
                    <a:pt x="4263" y="7323"/>
                  </a:cubicBezTo>
                  <a:cubicBezTo>
                    <a:pt x="4263" y="7323"/>
                    <a:pt x="5620" y="5930"/>
                    <a:pt x="5811" y="5501"/>
                  </a:cubicBezTo>
                  <a:cubicBezTo>
                    <a:pt x="6013" y="5049"/>
                    <a:pt x="5859" y="4728"/>
                    <a:pt x="5751" y="4501"/>
                  </a:cubicBezTo>
                  <a:cubicBezTo>
                    <a:pt x="5656" y="4287"/>
                    <a:pt x="4906" y="2906"/>
                    <a:pt x="4906" y="2858"/>
                  </a:cubicBezTo>
                  <a:cubicBezTo>
                    <a:pt x="4906" y="2811"/>
                    <a:pt x="5085" y="2549"/>
                    <a:pt x="5263" y="2239"/>
                  </a:cubicBezTo>
                  <a:cubicBezTo>
                    <a:pt x="5442" y="1906"/>
                    <a:pt x="5513" y="1453"/>
                    <a:pt x="5513" y="1370"/>
                  </a:cubicBezTo>
                  <a:cubicBezTo>
                    <a:pt x="5513" y="1299"/>
                    <a:pt x="5454" y="810"/>
                    <a:pt x="5085" y="703"/>
                  </a:cubicBezTo>
                  <a:cubicBezTo>
                    <a:pt x="5037" y="690"/>
                    <a:pt x="4989" y="684"/>
                    <a:pt x="4943" y="684"/>
                  </a:cubicBezTo>
                  <a:cubicBezTo>
                    <a:pt x="4625" y="684"/>
                    <a:pt x="4360" y="976"/>
                    <a:pt x="4204" y="1132"/>
                  </a:cubicBezTo>
                  <a:cubicBezTo>
                    <a:pt x="4104" y="1231"/>
                    <a:pt x="4042" y="1253"/>
                    <a:pt x="4006" y="1253"/>
                  </a:cubicBezTo>
                  <a:cubicBezTo>
                    <a:pt x="3977" y="1253"/>
                    <a:pt x="3966" y="1239"/>
                    <a:pt x="3966" y="1239"/>
                  </a:cubicBezTo>
                  <a:cubicBezTo>
                    <a:pt x="3966" y="1239"/>
                    <a:pt x="3930" y="1180"/>
                    <a:pt x="3525" y="584"/>
                  </a:cubicBezTo>
                  <a:cubicBezTo>
                    <a:pt x="3136" y="12"/>
                    <a:pt x="2934" y="1"/>
                    <a:pt x="2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1210225" y="801625"/>
              <a:ext cx="152125" cy="323275"/>
            </a:xfrm>
            <a:custGeom>
              <a:avLst/>
              <a:gdLst/>
              <a:ahLst/>
              <a:cxnLst/>
              <a:rect l="l" t="t" r="r" b="b"/>
              <a:pathLst>
                <a:path w="6085" h="12931" extrusionOk="0">
                  <a:moveTo>
                    <a:pt x="2691" y="131"/>
                  </a:moveTo>
                  <a:cubicBezTo>
                    <a:pt x="2929" y="131"/>
                    <a:pt x="3108" y="131"/>
                    <a:pt x="3465" y="667"/>
                  </a:cubicBezTo>
                  <a:cubicBezTo>
                    <a:pt x="3846" y="1251"/>
                    <a:pt x="3894" y="1322"/>
                    <a:pt x="3905" y="1334"/>
                  </a:cubicBezTo>
                  <a:cubicBezTo>
                    <a:pt x="3929" y="1346"/>
                    <a:pt x="3953" y="1382"/>
                    <a:pt x="4013" y="1382"/>
                  </a:cubicBezTo>
                  <a:cubicBezTo>
                    <a:pt x="4084" y="1382"/>
                    <a:pt x="4179" y="1334"/>
                    <a:pt x="4275" y="1227"/>
                  </a:cubicBezTo>
                  <a:cubicBezTo>
                    <a:pt x="4461" y="1040"/>
                    <a:pt x="4692" y="818"/>
                    <a:pt x="4953" y="818"/>
                  </a:cubicBezTo>
                  <a:cubicBezTo>
                    <a:pt x="4992" y="818"/>
                    <a:pt x="5032" y="823"/>
                    <a:pt x="5072" y="834"/>
                  </a:cubicBezTo>
                  <a:cubicBezTo>
                    <a:pt x="5418" y="917"/>
                    <a:pt x="5441" y="1405"/>
                    <a:pt x="5441" y="1405"/>
                  </a:cubicBezTo>
                  <a:cubicBezTo>
                    <a:pt x="5441" y="1465"/>
                    <a:pt x="5370" y="1941"/>
                    <a:pt x="5203" y="2239"/>
                  </a:cubicBezTo>
                  <a:cubicBezTo>
                    <a:pt x="5120" y="2394"/>
                    <a:pt x="5025" y="2536"/>
                    <a:pt x="4965" y="2644"/>
                  </a:cubicBezTo>
                  <a:cubicBezTo>
                    <a:pt x="4870" y="2822"/>
                    <a:pt x="4834" y="2870"/>
                    <a:pt x="4834" y="2917"/>
                  </a:cubicBezTo>
                  <a:cubicBezTo>
                    <a:pt x="4834" y="2953"/>
                    <a:pt x="4834" y="2977"/>
                    <a:pt x="5394" y="4049"/>
                  </a:cubicBezTo>
                  <a:cubicBezTo>
                    <a:pt x="5549" y="4299"/>
                    <a:pt x="5668" y="4525"/>
                    <a:pt x="5691" y="4596"/>
                  </a:cubicBezTo>
                  <a:cubicBezTo>
                    <a:pt x="5775" y="4775"/>
                    <a:pt x="5930" y="5096"/>
                    <a:pt x="5751" y="5513"/>
                  </a:cubicBezTo>
                  <a:cubicBezTo>
                    <a:pt x="5596" y="5918"/>
                    <a:pt x="4346" y="7216"/>
                    <a:pt x="4239" y="7323"/>
                  </a:cubicBezTo>
                  <a:cubicBezTo>
                    <a:pt x="4144" y="7394"/>
                    <a:pt x="4132" y="7644"/>
                    <a:pt x="4191" y="8109"/>
                  </a:cubicBezTo>
                  <a:cubicBezTo>
                    <a:pt x="4263" y="8716"/>
                    <a:pt x="4787" y="11430"/>
                    <a:pt x="4882" y="11919"/>
                  </a:cubicBezTo>
                  <a:lnTo>
                    <a:pt x="893" y="12752"/>
                  </a:lnTo>
                  <a:cubicBezTo>
                    <a:pt x="798" y="12300"/>
                    <a:pt x="357" y="10097"/>
                    <a:pt x="310" y="9537"/>
                  </a:cubicBezTo>
                  <a:lnTo>
                    <a:pt x="298" y="9442"/>
                  </a:lnTo>
                  <a:cubicBezTo>
                    <a:pt x="250" y="8835"/>
                    <a:pt x="131" y="7585"/>
                    <a:pt x="298" y="7323"/>
                  </a:cubicBezTo>
                  <a:cubicBezTo>
                    <a:pt x="476" y="7025"/>
                    <a:pt x="1143" y="6382"/>
                    <a:pt x="1143" y="6382"/>
                  </a:cubicBezTo>
                  <a:lnTo>
                    <a:pt x="1155" y="6370"/>
                  </a:lnTo>
                  <a:cubicBezTo>
                    <a:pt x="1191" y="6323"/>
                    <a:pt x="1298" y="6096"/>
                    <a:pt x="1262" y="5954"/>
                  </a:cubicBezTo>
                  <a:cubicBezTo>
                    <a:pt x="1250" y="5835"/>
                    <a:pt x="1203" y="5775"/>
                    <a:pt x="1179" y="5763"/>
                  </a:cubicBezTo>
                  <a:cubicBezTo>
                    <a:pt x="1131" y="5715"/>
                    <a:pt x="1000" y="5573"/>
                    <a:pt x="798" y="5561"/>
                  </a:cubicBezTo>
                  <a:cubicBezTo>
                    <a:pt x="786" y="5561"/>
                    <a:pt x="750" y="5561"/>
                    <a:pt x="715" y="5537"/>
                  </a:cubicBezTo>
                  <a:cubicBezTo>
                    <a:pt x="631" y="5489"/>
                    <a:pt x="572" y="5394"/>
                    <a:pt x="560" y="5358"/>
                  </a:cubicBezTo>
                  <a:cubicBezTo>
                    <a:pt x="560" y="5334"/>
                    <a:pt x="548" y="5311"/>
                    <a:pt x="548" y="5275"/>
                  </a:cubicBezTo>
                  <a:cubicBezTo>
                    <a:pt x="441" y="4775"/>
                    <a:pt x="441" y="4465"/>
                    <a:pt x="560" y="4358"/>
                  </a:cubicBezTo>
                  <a:cubicBezTo>
                    <a:pt x="748" y="4192"/>
                    <a:pt x="895" y="4119"/>
                    <a:pt x="1010" y="4119"/>
                  </a:cubicBezTo>
                  <a:cubicBezTo>
                    <a:pt x="1019" y="4119"/>
                    <a:pt x="1028" y="4119"/>
                    <a:pt x="1036" y="4120"/>
                  </a:cubicBezTo>
                  <a:cubicBezTo>
                    <a:pt x="1072" y="4132"/>
                    <a:pt x="1107" y="4144"/>
                    <a:pt x="1143" y="4168"/>
                  </a:cubicBezTo>
                  <a:cubicBezTo>
                    <a:pt x="1190" y="4191"/>
                    <a:pt x="1247" y="4214"/>
                    <a:pt x="1297" y="4214"/>
                  </a:cubicBezTo>
                  <a:cubicBezTo>
                    <a:pt x="1324" y="4214"/>
                    <a:pt x="1349" y="4208"/>
                    <a:pt x="1369" y="4191"/>
                  </a:cubicBezTo>
                  <a:cubicBezTo>
                    <a:pt x="1405" y="4168"/>
                    <a:pt x="1429" y="4120"/>
                    <a:pt x="1429" y="4049"/>
                  </a:cubicBezTo>
                  <a:cubicBezTo>
                    <a:pt x="1429" y="3775"/>
                    <a:pt x="1453" y="3465"/>
                    <a:pt x="1727" y="3406"/>
                  </a:cubicBezTo>
                  <a:cubicBezTo>
                    <a:pt x="1846" y="3383"/>
                    <a:pt x="1935" y="3376"/>
                    <a:pt x="1999" y="3376"/>
                  </a:cubicBezTo>
                  <a:cubicBezTo>
                    <a:pt x="2103" y="3376"/>
                    <a:pt x="2143" y="3394"/>
                    <a:pt x="2143" y="3394"/>
                  </a:cubicBezTo>
                  <a:cubicBezTo>
                    <a:pt x="2159" y="3402"/>
                    <a:pt x="2220" y="3426"/>
                    <a:pt x="2286" y="3426"/>
                  </a:cubicBezTo>
                  <a:cubicBezTo>
                    <a:pt x="2318" y="3426"/>
                    <a:pt x="2351" y="3421"/>
                    <a:pt x="2381" y="3406"/>
                  </a:cubicBezTo>
                  <a:cubicBezTo>
                    <a:pt x="2417" y="3370"/>
                    <a:pt x="2453" y="3346"/>
                    <a:pt x="2453" y="3287"/>
                  </a:cubicBezTo>
                  <a:cubicBezTo>
                    <a:pt x="2453" y="3191"/>
                    <a:pt x="2548" y="2894"/>
                    <a:pt x="2751" y="2870"/>
                  </a:cubicBezTo>
                  <a:cubicBezTo>
                    <a:pt x="2846" y="2851"/>
                    <a:pt x="2930" y="2845"/>
                    <a:pt x="2996" y="2845"/>
                  </a:cubicBezTo>
                  <a:cubicBezTo>
                    <a:pt x="3095" y="2845"/>
                    <a:pt x="3155" y="2858"/>
                    <a:pt x="3155" y="2858"/>
                  </a:cubicBezTo>
                  <a:lnTo>
                    <a:pt x="3179" y="2858"/>
                  </a:lnTo>
                  <a:cubicBezTo>
                    <a:pt x="3203" y="2858"/>
                    <a:pt x="3274" y="2858"/>
                    <a:pt x="3322" y="2775"/>
                  </a:cubicBezTo>
                  <a:cubicBezTo>
                    <a:pt x="3334" y="2739"/>
                    <a:pt x="3346" y="2691"/>
                    <a:pt x="3298" y="2596"/>
                  </a:cubicBezTo>
                  <a:cubicBezTo>
                    <a:pt x="3167" y="2334"/>
                    <a:pt x="2512" y="917"/>
                    <a:pt x="2465" y="679"/>
                  </a:cubicBezTo>
                  <a:cubicBezTo>
                    <a:pt x="2453" y="512"/>
                    <a:pt x="2465" y="274"/>
                    <a:pt x="2560" y="179"/>
                  </a:cubicBezTo>
                  <a:cubicBezTo>
                    <a:pt x="2584" y="143"/>
                    <a:pt x="2620" y="131"/>
                    <a:pt x="2667" y="131"/>
                  </a:cubicBezTo>
                  <a:close/>
                  <a:moveTo>
                    <a:pt x="2679" y="0"/>
                  </a:moveTo>
                  <a:cubicBezTo>
                    <a:pt x="2572" y="0"/>
                    <a:pt x="2501" y="24"/>
                    <a:pt x="2441" y="108"/>
                  </a:cubicBezTo>
                  <a:cubicBezTo>
                    <a:pt x="2298" y="262"/>
                    <a:pt x="2286" y="548"/>
                    <a:pt x="2322" y="739"/>
                  </a:cubicBezTo>
                  <a:cubicBezTo>
                    <a:pt x="2358" y="1024"/>
                    <a:pt x="3155" y="2691"/>
                    <a:pt x="3167" y="2703"/>
                  </a:cubicBezTo>
                  <a:cubicBezTo>
                    <a:pt x="3179" y="2727"/>
                    <a:pt x="3179" y="2739"/>
                    <a:pt x="3179" y="2739"/>
                  </a:cubicBezTo>
                  <a:cubicBezTo>
                    <a:pt x="3155" y="2739"/>
                    <a:pt x="3105" y="2736"/>
                    <a:pt x="3032" y="2736"/>
                  </a:cubicBezTo>
                  <a:cubicBezTo>
                    <a:pt x="2959" y="2736"/>
                    <a:pt x="2864" y="2739"/>
                    <a:pt x="2751" y="2751"/>
                  </a:cubicBezTo>
                  <a:cubicBezTo>
                    <a:pt x="2453" y="2798"/>
                    <a:pt x="2334" y="3168"/>
                    <a:pt x="2334" y="3322"/>
                  </a:cubicBezTo>
                  <a:cubicBezTo>
                    <a:pt x="2322" y="3322"/>
                    <a:pt x="2274" y="3322"/>
                    <a:pt x="2239" y="3298"/>
                  </a:cubicBezTo>
                  <a:cubicBezTo>
                    <a:pt x="2223" y="3291"/>
                    <a:pt x="2169" y="3264"/>
                    <a:pt x="2037" y="3264"/>
                  </a:cubicBezTo>
                  <a:cubicBezTo>
                    <a:pt x="1961" y="3264"/>
                    <a:pt x="1860" y="3273"/>
                    <a:pt x="1727" y="3298"/>
                  </a:cubicBezTo>
                  <a:cubicBezTo>
                    <a:pt x="1310" y="3394"/>
                    <a:pt x="1310" y="3894"/>
                    <a:pt x="1310" y="4108"/>
                  </a:cubicBezTo>
                  <a:cubicBezTo>
                    <a:pt x="1286" y="4084"/>
                    <a:pt x="1262" y="4084"/>
                    <a:pt x="1250" y="4072"/>
                  </a:cubicBezTo>
                  <a:cubicBezTo>
                    <a:pt x="1203" y="4060"/>
                    <a:pt x="1143" y="4049"/>
                    <a:pt x="1096" y="4037"/>
                  </a:cubicBezTo>
                  <a:cubicBezTo>
                    <a:pt x="1069" y="4031"/>
                    <a:pt x="1042" y="4029"/>
                    <a:pt x="1015" y="4029"/>
                  </a:cubicBezTo>
                  <a:cubicBezTo>
                    <a:pt x="859" y="4029"/>
                    <a:pt x="691" y="4116"/>
                    <a:pt x="488" y="4299"/>
                  </a:cubicBezTo>
                  <a:cubicBezTo>
                    <a:pt x="274" y="4489"/>
                    <a:pt x="334" y="4965"/>
                    <a:pt x="429" y="5370"/>
                  </a:cubicBezTo>
                  <a:cubicBezTo>
                    <a:pt x="441" y="5394"/>
                    <a:pt x="441" y="5418"/>
                    <a:pt x="441" y="5430"/>
                  </a:cubicBezTo>
                  <a:cubicBezTo>
                    <a:pt x="465" y="5537"/>
                    <a:pt x="572" y="5656"/>
                    <a:pt x="667" y="5715"/>
                  </a:cubicBezTo>
                  <a:cubicBezTo>
                    <a:pt x="718" y="5741"/>
                    <a:pt x="770" y="5761"/>
                    <a:pt x="817" y="5761"/>
                  </a:cubicBezTo>
                  <a:cubicBezTo>
                    <a:pt x="835" y="5761"/>
                    <a:pt x="853" y="5758"/>
                    <a:pt x="869" y="5751"/>
                  </a:cubicBezTo>
                  <a:cubicBezTo>
                    <a:pt x="917" y="5751"/>
                    <a:pt x="1000" y="5823"/>
                    <a:pt x="1036" y="5858"/>
                  </a:cubicBezTo>
                  <a:lnTo>
                    <a:pt x="1060" y="5870"/>
                  </a:lnTo>
                  <a:cubicBezTo>
                    <a:pt x="1060" y="5870"/>
                    <a:pt x="1084" y="5906"/>
                    <a:pt x="1096" y="5977"/>
                  </a:cubicBezTo>
                  <a:cubicBezTo>
                    <a:pt x="1107" y="6061"/>
                    <a:pt x="1072" y="6204"/>
                    <a:pt x="1024" y="6299"/>
                  </a:cubicBezTo>
                  <a:cubicBezTo>
                    <a:pt x="941" y="6382"/>
                    <a:pt x="345" y="6966"/>
                    <a:pt x="167" y="7251"/>
                  </a:cubicBezTo>
                  <a:cubicBezTo>
                    <a:pt x="0" y="7525"/>
                    <a:pt x="60" y="8537"/>
                    <a:pt x="143" y="9466"/>
                  </a:cubicBezTo>
                  <a:lnTo>
                    <a:pt x="167" y="9549"/>
                  </a:lnTo>
                  <a:cubicBezTo>
                    <a:pt x="215" y="10192"/>
                    <a:pt x="762" y="12752"/>
                    <a:pt x="774" y="12859"/>
                  </a:cubicBezTo>
                  <a:lnTo>
                    <a:pt x="786" y="12931"/>
                  </a:lnTo>
                  <a:lnTo>
                    <a:pt x="5025" y="12002"/>
                  </a:lnTo>
                  <a:lnTo>
                    <a:pt x="5013" y="11931"/>
                  </a:lnTo>
                  <a:cubicBezTo>
                    <a:pt x="5013" y="11907"/>
                    <a:pt x="4406" y="8716"/>
                    <a:pt x="4310" y="8061"/>
                  </a:cubicBezTo>
                  <a:cubicBezTo>
                    <a:pt x="4239" y="7573"/>
                    <a:pt x="4286" y="7454"/>
                    <a:pt x="4298" y="7418"/>
                  </a:cubicBezTo>
                  <a:lnTo>
                    <a:pt x="4310" y="7406"/>
                  </a:lnTo>
                  <a:cubicBezTo>
                    <a:pt x="4370" y="7347"/>
                    <a:pt x="5679" y="6013"/>
                    <a:pt x="5870" y="5561"/>
                  </a:cubicBezTo>
                  <a:cubicBezTo>
                    <a:pt x="6084" y="5073"/>
                    <a:pt x="5894" y="4680"/>
                    <a:pt x="5799" y="4501"/>
                  </a:cubicBezTo>
                  <a:cubicBezTo>
                    <a:pt x="5751" y="4418"/>
                    <a:pt x="5632" y="4191"/>
                    <a:pt x="5501" y="3941"/>
                  </a:cubicBezTo>
                  <a:cubicBezTo>
                    <a:pt x="5310" y="3572"/>
                    <a:pt x="5013" y="3013"/>
                    <a:pt x="4965" y="2894"/>
                  </a:cubicBezTo>
                  <a:cubicBezTo>
                    <a:pt x="4977" y="2870"/>
                    <a:pt x="5025" y="2798"/>
                    <a:pt x="5072" y="2715"/>
                  </a:cubicBezTo>
                  <a:cubicBezTo>
                    <a:pt x="5144" y="2620"/>
                    <a:pt x="5215" y="2465"/>
                    <a:pt x="5310" y="2322"/>
                  </a:cubicBezTo>
                  <a:cubicBezTo>
                    <a:pt x="5501" y="1989"/>
                    <a:pt x="5572" y="1501"/>
                    <a:pt x="5572" y="1429"/>
                  </a:cubicBezTo>
                  <a:cubicBezTo>
                    <a:pt x="5596" y="1310"/>
                    <a:pt x="5513" y="786"/>
                    <a:pt x="5096" y="679"/>
                  </a:cubicBezTo>
                  <a:cubicBezTo>
                    <a:pt x="5047" y="667"/>
                    <a:pt x="4999" y="662"/>
                    <a:pt x="4951" y="662"/>
                  </a:cubicBezTo>
                  <a:cubicBezTo>
                    <a:pt x="4576" y="662"/>
                    <a:pt x="4270" y="1006"/>
                    <a:pt x="4144" y="1143"/>
                  </a:cubicBezTo>
                  <a:cubicBezTo>
                    <a:pt x="4084" y="1215"/>
                    <a:pt x="4048" y="1251"/>
                    <a:pt x="4025" y="1251"/>
                  </a:cubicBezTo>
                  <a:cubicBezTo>
                    <a:pt x="4001" y="1203"/>
                    <a:pt x="3894" y="1060"/>
                    <a:pt x="3596" y="608"/>
                  </a:cubicBezTo>
                  <a:cubicBezTo>
                    <a:pt x="3191" y="12"/>
                    <a:pt x="2953" y="0"/>
                    <a:pt x="27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1263500" y="869675"/>
              <a:ext cx="33050" cy="67400"/>
            </a:xfrm>
            <a:custGeom>
              <a:avLst/>
              <a:gdLst/>
              <a:ahLst/>
              <a:cxnLst/>
              <a:rect l="l" t="t" r="r" b="b"/>
              <a:pathLst>
                <a:path w="1322" h="2696" extrusionOk="0">
                  <a:moveTo>
                    <a:pt x="902" y="1"/>
                  </a:moveTo>
                  <a:cubicBezTo>
                    <a:pt x="763" y="1"/>
                    <a:pt x="598" y="38"/>
                    <a:pt x="429" y="160"/>
                  </a:cubicBezTo>
                  <a:cubicBezTo>
                    <a:pt x="0" y="469"/>
                    <a:pt x="393" y="1267"/>
                    <a:pt x="536" y="1529"/>
                  </a:cubicBezTo>
                  <a:lnTo>
                    <a:pt x="548" y="1565"/>
                  </a:lnTo>
                  <a:cubicBezTo>
                    <a:pt x="655" y="1743"/>
                    <a:pt x="1143" y="2648"/>
                    <a:pt x="1155" y="2696"/>
                  </a:cubicBezTo>
                  <a:lnTo>
                    <a:pt x="1322" y="2636"/>
                  </a:lnTo>
                  <a:cubicBezTo>
                    <a:pt x="1310" y="2612"/>
                    <a:pt x="798" y="1684"/>
                    <a:pt x="715" y="1505"/>
                  </a:cubicBezTo>
                  <a:lnTo>
                    <a:pt x="691" y="1458"/>
                  </a:lnTo>
                  <a:cubicBezTo>
                    <a:pt x="370" y="827"/>
                    <a:pt x="322" y="434"/>
                    <a:pt x="536" y="279"/>
                  </a:cubicBezTo>
                  <a:cubicBezTo>
                    <a:pt x="672" y="177"/>
                    <a:pt x="805" y="146"/>
                    <a:pt x="917" y="146"/>
                  </a:cubicBezTo>
                  <a:cubicBezTo>
                    <a:pt x="1080" y="146"/>
                    <a:pt x="1196" y="212"/>
                    <a:pt x="1203" y="219"/>
                  </a:cubicBezTo>
                  <a:lnTo>
                    <a:pt x="1274" y="88"/>
                  </a:lnTo>
                  <a:cubicBezTo>
                    <a:pt x="1267" y="88"/>
                    <a:pt x="1116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1242650" y="883175"/>
              <a:ext cx="30700" cy="69100"/>
            </a:xfrm>
            <a:custGeom>
              <a:avLst/>
              <a:gdLst/>
              <a:ahLst/>
              <a:cxnLst/>
              <a:rect l="l" t="t" r="r" b="b"/>
              <a:pathLst>
                <a:path w="1228" h="2764" extrusionOk="0">
                  <a:moveTo>
                    <a:pt x="732" y="0"/>
                  </a:moveTo>
                  <a:cubicBezTo>
                    <a:pt x="641" y="0"/>
                    <a:pt x="543" y="18"/>
                    <a:pt x="442" y="60"/>
                  </a:cubicBezTo>
                  <a:cubicBezTo>
                    <a:pt x="275" y="120"/>
                    <a:pt x="156" y="227"/>
                    <a:pt x="96" y="394"/>
                  </a:cubicBezTo>
                  <a:cubicBezTo>
                    <a:pt x="1" y="632"/>
                    <a:pt x="37" y="953"/>
                    <a:pt x="120" y="1144"/>
                  </a:cubicBezTo>
                  <a:cubicBezTo>
                    <a:pt x="239" y="1418"/>
                    <a:pt x="977" y="2703"/>
                    <a:pt x="1013" y="2763"/>
                  </a:cubicBezTo>
                  <a:lnTo>
                    <a:pt x="1144" y="2703"/>
                  </a:lnTo>
                  <a:cubicBezTo>
                    <a:pt x="1120" y="2692"/>
                    <a:pt x="370" y="1370"/>
                    <a:pt x="251" y="1096"/>
                  </a:cubicBezTo>
                  <a:cubicBezTo>
                    <a:pt x="168" y="953"/>
                    <a:pt x="144" y="679"/>
                    <a:pt x="227" y="477"/>
                  </a:cubicBezTo>
                  <a:cubicBezTo>
                    <a:pt x="275" y="334"/>
                    <a:pt x="370" y="251"/>
                    <a:pt x="489" y="203"/>
                  </a:cubicBezTo>
                  <a:cubicBezTo>
                    <a:pt x="571" y="172"/>
                    <a:pt x="646" y="159"/>
                    <a:pt x="714" y="159"/>
                  </a:cubicBezTo>
                  <a:cubicBezTo>
                    <a:pt x="952" y="159"/>
                    <a:pt x="1099" y="313"/>
                    <a:pt x="1108" y="322"/>
                  </a:cubicBezTo>
                  <a:lnTo>
                    <a:pt x="1227" y="215"/>
                  </a:lnTo>
                  <a:cubicBezTo>
                    <a:pt x="1158" y="120"/>
                    <a:pt x="971" y="0"/>
                    <a:pt x="7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1311125" y="818675"/>
              <a:ext cx="42575" cy="55900"/>
            </a:xfrm>
            <a:custGeom>
              <a:avLst/>
              <a:gdLst/>
              <a:ahLst/>
              <a:cxnLst/>
              <a:rect l="l" t="t" r="r" b="b"/>
              <a:pathLst>
                <a:path w="1703" h="2236" extrusionOk="0">
                  <a:moveTo>
                    <a:pt x="904" y="0"/>
                  </a:moveTo>
                  <a:cubicBezTo>
                    <a:pt x="580" y="0"/>
                    <a:pt x="247" y="238"/>
                    <a:pt x="0" y="688"/>
                  </a:cubicBezTo>
                  <a:lnTo>
                    <a:pt x="131" y="759"/>
                  </a:lnTo>
                  <a:cubicBezTo>
                    <a:pt x="358" y="370"/>
                    <a:pt x="635" y="157"/>
                    <a:pt x="907" y="157"/>
                  </a:cubicBezTo>
                  <a:cubicBezTo>
                    <a:pt x="934" y="157"/>
                    <a:pt x="961" y="159"/>
                    <a:pt x="989" y="164"/>
                  </a:cubicBezTo>
                  <a:cubicBezTo>
                    <a:pt x="1215" y="211"/>
                    <a:pt x="1382" y="390"/>
                    <a:pt x="1429" y="628"/>
                  </a:cubicBezTo>
                  <a:cubicBezTo>
                    <a:pt x="1524" y="1176"/>
                    <a:pt x="858" y="2128"/>
                    <a:pt x="858" y="2140"/>
                  </a:cubicBezTo>
                  <a:lnTo>
                    <a:pt x="989" y="2235"/>
                  </a:lnTo>
                  <a:cubicBezTo>
                    <a:pt x="1024" y="2188"/>
                    <a:pt x="1703" y="1212"/>
                    <a:pt x="1560" y="592"/>
                  </a:cubicBezTo>
                  <a:cubicBezTo>
                    <a:pt x="1501" y="283"/>
                    <a:pt x="1274" y="57"/>
                    <a:pt x="1012" y="9"/>
                  </a:cubicBezTo>
                  <a:cubicBezTo>
                    <a:pt x="977" y="3"/>
                    <a:pt x="940" y="0"/>
                    <a:pt x="9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1215875" y="902275"/>
              <a:ext cx="33050" cy="44025"/>
            </a:xfrm>
            <a:custGeom>
              <a:avLst/>
              <a:gdLst/>
              <a:ahLst/>
              <a:cxnLst/>
              <a:rect l="l" t="t" r="r" b="b"/>
              <a:pathLst>
                <a:path w="1322" h="1761" extrusionOk="0">
                  <a:moveTo>
                    <a:pt x="890" y="0"/>
                  </a:moveTo>
                  <a:cubicBezTo>
                    <a:pt x="818" y="0"/>
                    <a:pt x="743" y="15"/>
                    <a:pt x="667" y="46"/>
                  </a:cubicBezTo>
                  <a:cubicBezTo>
                    <a:pt x="155" y="261"/>
                    <a:pt x="0" y="642"/>
                    <a:pt x="191" y="1273"/>
                  </a:cubicBezTo>
                  <a:cubicBezTo>
                    <a:pt x="262" y="1535"/>
                    <a:pt x="381" y="1689"/>
                    <a:pt x="548" y="1749"/>
                  </a:cubicBezTo>
                  <a:cubicBezTo>
                    <a:pt x="596" y="1761"/>
                    <a:pt x="631" y="1761"/>
                    <a:pt x="679" y="1761"/>
                  </a:cubicBezTo>
                  <a:cubicBezTo>
                    <a:pt x="810" y="1761"/>
                    <a:pt x="917" y="1701"/>
                    <a:pt x="917" y="1701"/>
                  </a:cubicBezTo>
                  <a:lnTo>
                    <a:pt x="834" y="1570"/>
                  </a:lnTo>
                  <a:cubicBezTo>
                    <a:pt x="834" y="1570"/>
                    <a:pt x="767" y="1611"/>
                    <a:pt x="683" y="1611"/>
                  </a:cubicBezTo>
                  <a:cubicBezTo>
                    <a:pt x="655" y="1611"/>
                    <a:pt x="625" y="1606"/>
                    <a:pt x="596" y="1594"/>
                  </a:cubicBezTo>
                  <a:cubicBezTo>
                    <a:pt x="489" y="1547"/>
                    <a:pt x="393" y="1428"/>
                    <a:pt x="334" y="1225"/>
                  </a:cubicBezTo>
                  <a:cubicBezTo>
                    <a:pt x="131" y="535"/>
                    <a:pt x="417" y="320"/>
                    <a:pt x="727" y="177"/>
                  </a:cubicBezTo>
                  <a:cubicBezTo>
                    <a:pt x="786" y="158"/>
                    <a:pt x="837" y="149"/>
                    <a:pt x="884" y="149"/>
                  </a:cubicBezTo>
                  <a:cubicBezTo>
                    <a:pt x="922" y="149"/>
                    <a:pt x="957" y="155"/>
                    <a:pt x="989" y="165"/>
                  </a:cubicBezTo>
                  <a:cubicBezTo>
                    <a:pt x="1108" y="213"/>
                    <a:pt x="1167" y="356"/>
                    <a:pt x="1167" y="356"/>
                  </a:cubicBezTo>
                  <a:lnTo>
                    <a:pt x="1322" y="320"/>
                  </a:lnTo>
                  <a:cubicBezTo>
                    <a:pt x="1322" y="320"/>
                    <a:pt x="1251" y="118"/>
                    <a:pt x="1072" y="34"/>
                  </a:cubicBezTo>
                  <a:cubicBezTo>
                    <a:pt x="1016" y="12"/>
                    <a:pt x="954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121082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2776" y="0"/>
                  </a:moveTo>
                  <a:cubicBezTo>
                    <a:pt x="2595" y="0"/>
                    <a:pt x="2464" y="59"/>
                    <a:pt x="2381" y="159"/>
                  </a:cubicBezTo>
                  <a:cubicBezTo>
                    <a:pt x="2191" y="397"/>
                    <a:pt x="2322" y="838"/>
                    <a:pt x="2453" y="1159"/>
                  </a:cubicBezTo>
                  <a:cubicBezTo>
                    <a:pt x="2727" y="1802"/>
                    <a:pt x="4215" y="4838"/>
                    <a:pt x="4227" y="4862"/>
                  </a:cubicBezTo>
                  <a:lnTo>
                    <a:pt x="4358" y="4791"/>
                  </a:lnTo>
                  <a:cubicBezTo>
                    <a:pt x="4346" y="4767"/>
                    <a:pt x="2858" y="1731"/>
                    <a:pt x="2596" y="1088"/>
                  </a:cubicBezTo>
                  <a:cubicBezTo>
                    <a:pt x="2429" y="683"/>
                    <a:pt x="2393" y="386"/>
                    <a:pt x="2500" y="243"/>
                  </a:cubicBezTo>
                  <a:cubicBezTo>
                    <a:pt x="2555" y="170"/>
                    <a:pt x="2651" y="139"/>
                    <a:pt x="2784" y="139"/>
                  </a:cubicBezTo>
                  <a:cubicBezTo>
                    <a:pt x="2825" y="139"/>
                    <a:pt x="2869" y="142"/>
                    <a:pt x="2917" y="147"/>
                  </a:cubicBezTo>
                  <a:cubicBezTo>
                    <a:pt x="3429" y="231"/>
                    <a:pt x="4917" y="2981"/>
                    <a:pt x="5786" y="4803"/>
                  </a:cubicBezTo>
                  <a:cubicBezTo>
                    <a:pt x="6072" y="5458"/>
                    <a:pt x="5274" y="6255"/>
                    <a:pt x="4691" y="6815"/>
                  </a:cubicBezTo>
                  <a:cubicBezTo>
                    <a:pt x="4417" y="7065"/>
                    <a:pt x="4215" y="7279"/>
                    <a:pt x="4155" y="7422"/>
                  </a:cubicBezTo>
                  <a:cubicBezTo>
                    <a:pt x="4001" y="7827"/>
                    <a:pt x="4703" y="11232"/>
                    <a:pt x="4858" y="11911"/>
                  </a:cubicBezTo>
                  <a:lnTo>
                    <a:pt x="845" y="12744"/>
                  </a:lnTo>
                  <a:cubicBezTo>
                    <a:pt x="786" y="12458"/>
                    <a:pt x="524" y="11399"/>
                    <a:pt x="345" y="10101"/>
                  </a:cubicBezTo>
                  <a:cubicBezTo>
                    <a:pt x="119" y="8470"/>
                    <a:pt x="167" y="7470"/>
                    <a:pt x="298" y="7208"/>
                  </a:cubicBezTo>
                  <a:cubicBezTo>
                    <a:pt x="369" y="7065"/>
                    <a:pt x="583" y="6863"/>
                    <a:pt x="774" y="6672"/>
                  </a:cubicBezTo>
                  <a:cubicBezTo>
                    <a:pt x="1072" y="6386"/>
                    <a:pt x="1238" y="6208"/>
                    <a:pt x="1238" y="6089"/>
                  </a:cubicBezTo>
                  <a:cubicBezTo>
                    <a:pt x="1238" y="5886"/>
                    <a:pt x="893" y="5184"/>
                    <a:pt x="822" y="5029"/>
                  </a:cubicBezTo>
                  <a:lnTo>
                    <a:pt x="691" y="5100"/>
                  </a:lnTo>
                  <a:cubicBezTo>
                    <a:pt x="833" y="5434"/>
                    <a:pt x="1083" y="5981"/>
                    <a:pt x="1083" y="6101"/>
                  </a:cubicBezTo>
                  <a:cubicBezTo>
                    <a:pt x="1083" y="6172"/>
                    <a:pt x="845" y="6410"/>
                    <a:pt x="691" y="6577"/>
                  </a:cubicBezTo>
                  <a:cubicBezTo>
                    <a:pt x="476" y="6791"/>
                    <a:pt x="274" y="6994"/>
                    <a:pt x="179" y="7160"/>
                  </a:cubicBezTo>
                  <a:cubicBezTo>
                    <a:pt x="0" y="7517"/>
                    <a:pt x="24" y="8672"/>
                    <a:pt x="214" y="10149"/>
                  </a:cubicBezTo>
                  <a:cubicBezTo>
                    <a:pt x="417" y="11649"/>
                    <a:pt x="750" y="12863"/>
                    <a:pt x="750" y="12875"/>
                  </a:cubicBezTo>
                  <a:lnTo>
                    <a:pt x="762" y="12947"/>
                  </a:lnTo>
                  <a:lnTo>
                    <a:pt x="5060" y="12042"/>
                  </a:lnTo>
                  <a:lnTo>
                    <a:pt x="5048" y="11970"/>
                  </a:lnTo>
                  <a:cubicBezTo>
                    <a:pt x="4691" y="10327"/>
                    <a:pt x="4215" y="7779"/>
                    <a:pt x="4322" y="7482"/>
                  </a:cubicBezTo>
                  <a:cubicBezTo>
                    <a:pt x="4358" y="7386"/>
                    <a:pt x="4572" y="7160"/>
                    <a:pt x="4810" y="6934"/>
                  </a:cubicBezTo>
                  <a:cubicBezTo>
                    <a:pt x="5429" y="6327"/>
                    <a:pt x="6263" y="5505"/>
                    <a:pt x="5941" y="4743"/>
                  </a:cubicBezTo>
                  <a:cubicBezTo>
                    <a:pt x="5715" y="4291"/>
                    <a:pt x="3691" y="136"/>
                    <a:pt x="2953" y="16"/>
                  </a:cubicBezTo>
                  <a:cubicBezTo>
                    <a:pt x="2889" y="5"/>
                    <a:pt x="2831" y="0"/>
                    <a:pt x="27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1214375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4882" y="1"/>
                  </a:moveTo>
                  <a:lnTo>
                    <a:pt x="1" y="953"/>
                  </a:lnTo>
                  <a:lnTo>
                    <a:pt x="370" y="3894"/>
                  </a:lnTo>
                  <a:lnTo>
                    <a:pt x="6037" y="2370"/>
                  </a:lnTo>
                  <a:lnTo>
                    <a:pt x="4882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1205750" y="1106725"/>
              <a:ext cx="372400" cy="442875"/>
            </a:xfrm>
            <a:custGeom>
              <a:avLst/>
              <a:gdLst/>
              <a:ahLst/>
              <a:cxnLst/>
              <a:rect l="l" t="t" r="r" b="b"/>
              <a:pathLst>
                <a:path w="14896" h="17715" extrusionOk="0">
                  <a:moveTo>
                    <a:pt x="7156" y="0"/>
                  </a:moveTo>
                  <a:lnTo>
                    <a:pt x="1" y="1501"/>
                  </a:lnTo>
                  <a:cubicBezTo>
                    <a:pt x="1" y="1501"/>
                    <a:pt x="965" y="16657"/>
                    <a:pt x="6370" y="17562"/>
                  </a:cubicBezTo>
                  <a:cubicBezTo>
                    <a:pt x="6966" y="17663"/>
                    <a:pt x="7560" y="17715"/>
                    <a:pt x="8144" y="17715"/>
                  </a:cubicBezTo>
                  <a:cubicBezTo>
                    <a:pt x="10935" y="17715"/>
                    <a:pt x="13497" y="16533"/>
                    <a:pt x="14895" y="13895"/>
                  </a:cubicBezTo>
                  <a:lnTo>
                    <a:pt x="13169" y="9954"/>
                  </a:lnTo>
                  <a:lnTo>
                    <a:pt x="7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1204275" y="1104350"/>
              <a:ext cx="376550" cy="447100"/>
            </a:xfrm>
            <a:custGeom>
              <a:avLst/>
              <a:gdLst/>
              <a:ahLst/>
              <a:cxnLst/>
              <a:rect l="l" t="t" r="r" b="b"/>
              <a:pathLst>
                <a:path w="15062" h="17884" extrusionOk="0">
                  <a:moveTo>
                    <a:pt x="7203" y="179"/>
                  </a:moveTo>
                  <a:lnTo>
                    <a:pt x="13168" y="10085"/>
                  </a:lnTo>
                  <a:lnTo>
                    <a:pt x="14883" y="13990"/>
                  </a:lnTo>
                  <a:cubicBezTo>
                    <a:pt x="13575" y="16407"/>
                    <a:pt x="11152" y="17734"/>
                    <a:pt x="8206" y="17734"/>
                  </a:cubicBezTo>
                  <a:cubicBezTo>
                    <a:pt x="7640" y="17734"/>
                    <a:pt x="7054" y="17685"/>
                    <a:pt x="6453" y="17586"/>
                  </a:cubicBezTo>
                  <a:cubicBezTo>
                    <a:pt x="1357" y="16728"/>
                    <a:pt x="226" y="2750"/>
                    <a:pt x="143" y="1655"/>
                  </a:cubicBezTo>
                  <a:lnTo>
                    <a:pt x="7203" y="179"/>
                  </a:lnTo>
                  <a:close/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7037" y="17836"/>
                    <a:pt x="7632" y="17883"/>
                    <a:pt x="8215" y="17883"/>
                  </a:cubicBezTo>
                  <a:cubicBezTo>
                    <a:pt x="11216" y="17883"/>
                    <a:pt x="13704" y="16514"/>
                    <a:pt x="15050" y="14038"/>
                  </a:cubicBezTo>
                  <a:lnTo>
                    <a:pt x="15061" y="14014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1210825" y="1149000"/>
              <a:ext cx="201225" cy="54175"/>
            </a:xfrm>
            <a:custGeom>
              <a:avLst/>
              <a:gdLst/>
              <a:ahLst/>
              <a:cxnLst/>
              <a:rect l="l" t="t" r="r" b="b"/>
              <a:pathLst>
                <a:path w="8049" h="2167" extrusionOk="0">
                  <a:moveTo>
                    <a:pt x="8013" y="0"/>
                  </a:moveTo>
                  <a:lnTo>
                    <a:pt x="0" y="2024"/>
                  </a:lnTo>
                  <a:lnTo>
                    <a:pt x="36" y="2167"/>
                  </a:lnTo>
                  <a:lnTo>
                    <a:pt x="8049" y="143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1204275" y="1104350"/>
              <a:ext cx="382500" cy="447100"/>
            </a:xfrm>
            <a:custGeom>
              <a:avLst/>
              <a:gdLst/>
              <a:ahLst/>
              <a:cxnLst/>
              <a:rect l="l" t="t" r="r" b="b"/>
              <a:pathLst>
                <a:path w="15300" h="17884" extrusionOk="0"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6989" y="17824"/>
                    <a:pt x="7608" y="17883"/>
                    <a:pt x="8215" y="17883"/>
                  </a:cubicBezTo>
                  <a:cubicBezTo>
                    <a:pt x="10882" y="17883"/>
                    <a:pt x="13752" y="16883"/>
                    <a:pt x="15300" y="14073"/>
                  </a:cubicBezTo>
                  <a:lnTo>
                    <a:pt x="15169" y="13990"/>
                  </a:lnTo>
                  <a:cubicBezTo>
                    <a:pt x="13681" y="16773"/>
                    <a:pt x="10852" y="17744"/>
                    <a:pt x="8241" y="17744"/>
                  </a:cubicBezTo>
                  <a:cubicBezTo>
                    <a:pt x="7635" y="17744"/>
                    <a:pt x="7040" y="17692"/>
                    <a:pt x="6477" y="17598"/>
                  </a:cubicBezTo>
                  <a:cubicBezTo>
                    <a:pt x="1369" y="16752"/>
                    <a:pt x="238" y="2774"/>
                    <a:pt x="167" y="1667"/>
                  </a:cubicBezTo>
                  <a:lnTo>
                    <a:pt x="7203" y="179"/>
                  </a:lnTo>
                  <a:lnTo>
                    <a:pt x="13180" y="10085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1331600" y="1230900"/>
              <a:ext cx="26400" cy="26825"/>
            </a:xfrm>
            <a:custGeom>
              <a:avLst/>
              <a:gdLst/>
              <a:ahLst/>
              <a:cxnLst/>
              <a:rect l="l" t="t" r="r" b="b"/>
              <a:pathLst>
                <a:path w="1056" h="1073" extrusionOk="0">
                  <a:moveTo>
                    <a:pt x="965" y="1"/>
                  </a:moveTo>
                  <a:cubicBezTo>
                    <a:pt x="954" y="1"/>
                    <a:pt x="943" y="4"/>
                    <a:pt x="932" y="10"/>
                  </a:cubicBezTo>
                  <a:cubicBezTo>
                    <a:pt x="634" y="332"/>
                    <a:pt x="336" y="641"/>
                    <a:pt x="39" y="963"/>
                  </a:cubicBezTo>
                  <a:cubicBezTo>
                    <a:pt x="1" y="1010"/>
                    <a:pt x="45" y="1072"/>
                    <a:pt x="95" y="1072"/>
                  </a:cubicBezTo>
                  <a:cubicBezTo>
                    <a:pt x="108" y="1072"/>
                    <a:pt x="122" y="1068"/>
                    <a:pt x="134" y="1058"/>
                  </a:cubicBezTo>
                  <a:cubicBezTo>
                    <a:pt x="432" y="748"/>
                    <a:pt x="729" y="427"/>
                    <a:pt x="1027" y="105"/>
                  </a:cubicBezTo>
                  <a:cubicBezTo>
                    <a:pt x="1056" y="57"/>
                    <a:pt x="1014" y="1"/>
                    <a:pt x="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1323200" y="1339075"/>
              <a:ext cx="17700" cy="32300"/>
            </a:xfrm>
            <a:custGeom>
              <a:avLst/>
              <a:gdLst/>
              <a:ahLst/>
              <a:cxnLst/>
              <a:rect l="l" t="t" r="r" b="b"/>
              <a:pathLst>
                <a:path w="708" h="1292" extrusionOk="0">
                  <a:moveTo>
                    <a:pt x="633" y="1"/>
                  </a:moveTo>
                  <a:cubicBezTo>
                    <a:pt x="615" y="1"/>
                    <a:pt x="597" y="13"/>
                    <a:pt x="589" y="41"/>
                  </a:cubicBezTo>
                  <a:cubicBezTo>
                    <a:pt x="387" y="422"/>
                    <a:pt x="208" y="815"/>
                    <a:pt x="17" y="1208"/>
                  </a:cubicBezTo>
                  <a:cubicBezTo>
                    <a:pt x="1" y="1250"/>
                    <a:pt x="43" y="1292"/>
                    <a:pt x="82" y="1292"/>
                  </a:cubicBezTo>
                  <a:cubicBezTo>
                    <a:pt x="99" y="1292"/>
                    <a:pt x="114" y="1285"/>
                    <a:pt x="125" y="1267"/>
                  </a:cubicBezTo>
                  <a:cubicBezTo>
                    <a:pt x="315" y="886"/>
                    <a:pt x="494" y="493"/>
                    <a:pt x="684" y="100"/>
                  </a:cubicBezTo>
                  <a:cubicBezTo>
                    <a:pt x="708" y="45"/>
                    <a:pt x="669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1391150" y="1190000"/>
              <a:ext cx="25700" cy="27650"/>
            </a:xfrm>
            <a:custGeom>
              <a:avLst/>
              <a:gdLst/>
              <a:ahLst/>
              <a:cxnLst/>
              <a:rect l="l" t="t" r="r" b="b"/>
              <a:pathLst>
                <a:path w="1028" h="1106" extrusionOk="0">
                  <a:moveTo>
                    <a:pt x="94" y="1"/>
                  </a:moveTo>
                  <a:cubicBezTo>
                    <a:pt x="45" y="1"/>
                    <a:pt x="0" y="63"/>
                    <a:pt x="38" y="110"/>
                  </a:cubicBezTo>
                  <a:cubicBezTo>
                    <a:pt x="324" y="432"/>
                    <a:pt x="621" y="753"/>
                    <a:pt x="907" y="1087"/>
                  </a:cubicBezTo>
                  <a:cubicBezTo>
                    <a:pt x="915" y="1100"/>
                    <a:pt x="926" y="1106"/>
                    <a:pt x="938" y="1106"/>
                  </a:cubicBezTo>
                  <a:cubicBezTo>
                    <a:pt x="978" y="1106"/>
                    <a:pt x="1027" y="1040"/>
                    <a:pt x="990" y="1003"/>
                  </a:cubicBezTo>
                  <a:cubicBezTo>
                    <a:pt x="705" y="670"/>
                    <a:pt x="407" y="348"/>
                    <a:pt x="133" y="15"/>
                  </a:cubicBezTo>
                  <a:cubicBezTo>
                    <a:pt x="121" y="5"/>
                    <a:pt x="107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1259575" y="1222350"/>
              <a:ext cx="14050" cy="33525"/>
            </a:xfrm>
            <a:custGeom>
              <a:avLst/>
              <a:gdLst/>
              <a:ahLst/>
              <a:cxnLst/>
              <a:rect l="l" t="t" r="r" b="b"/>
              <a:pathLst>
                <a:path w="562" h="1341" extrusionOk="0">
                  <a:moveTo>
                    <a:pt x="483" y="0"/>
                  </a:moveTo>
                  <a:cubicBezTo>
                    <a:pt x="461" y="0"/>
                    <a:pt x="440" y="9"/>
                    <a:pt x="431" y="31"/>
                  </a:cubicBezTo>
                  <a:cubicBezTo>
                    <a:pt x="300" y="447"/>
                    <a:pt x="157" y="852"/>
                    <a:pt x="15" y="1269"/>
                  </a:cubicBezTo>
                  <a:cubicBezTo>
                    <a:pt x="0" y="1311"/>
                    <a:pt x="36" y="1341"/>
                    <a:pt x="71" y="1341"/>
                  </a:cubicBezTo>
                  <a:cubicBezTo>
                    <a:pt x="94" y="1341"/>
                    <a:pt x="117" y="1327"/>
                    <a:pt x="122" y="1293"/>
                  </a:cubicBezTo>
                  <a:cubicBezTo>
                    <a:pt x="253" y="876"/>
                    <a:pt x="407" y="483"/>
                    <a:pt x="538" y="66"/>
                  </a:cubicBezTo>
                  <a:cubicBezTo>
                    <a:pt x="561" y="28"/>
                    <a:pt x="521" y="0"/>
                    <a:pt x="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1248325" y="1311025"/>
              <a:ext cx="30725" cy="22225"/>
            </a:xfrm>
            <a:custGeom>
              <a:avLst/>
              <a:gdLst/>
              <a:ahLst/>
              <a:cxnLst/>
              <a:rect l="l" t="t" r="r" b="b"/>
              <a:pathLst>
                <a:path w="1229" h="889" extrusionOk="0">
                  <a:moveTo>
                    <a:pt x="95" y="0"/>
                  </a:moveTo>
                  <a:cubicBezTo>
                    <a:pt x="33" y="0"/>
                    <a:pt x="1" y="75"/>
                    <a:pt x="72" y="115"/>
                  </a:cubicBezTo>
                  <a:cubicBezTo>
                    <a:pt x="429" y="365"/>
                    <a:pt x="762" y="627"/>
                    <a:pt x="1119" y="877"/>
                  </a:cubicBezTo>
                  <a:cubicBezTo>
                    <a:pt x="1130" y="885"/>
                    <a:pt x="1140" y="889"/>
                    <a:pt x="1150" y="889"/>
                  </a:cubicBezTo>
                  <a:cubicBezTo>
                    <a:pt x="1196" y="889"/>
                    <a:pt x="1228" y="809"/>
                    <a:pt x="1179" y="770"/>
                  </a:cubicBezTo>
                  <a:cubicBezTo>
                    <a:pt x="822" y="520"/>
                    <a:pt x="476" y="270"/>
                    <a:pt x="131" y="8"/>
                  </a:cubicBezTo>
                  <a:cubicBezTo>
                    <a:pt x="118" y="2"/>
                    <a:pt x="106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1266900" y="1392075"/>
              <a:ext cx="25225" cy="27675"/>
            </a:xfrm>
            <a:custGeom>
              <a:avLst/>
              <a:gdLst/>
              <a:ahLst/>
              <a:cxnLst/>
              <a:rect l="l" t="t" r="r" b="b"/>
              <a:pathLst>
                <a:path w="1009" h="1107" extrusionOk="0">
                  <a:moveTo>
                    <a:pt x="930" y="1"/>
                  </a:moveTo>
                  <a:cubicBezTo>
                    <a:pt x="916" y="1"/>
                    <a:pt x="902" y="5"/>
                    <a:pt x="888" y="16"/>
                  </a:cubicBezTo>
                  <a:cubicBezTo>
                    <a:pt x="603" y="338"/>
                    <a:pt x="305" y="671"/>
                    <a:pt x="19" y="993"/>
                  </a:cubicBezTo>
                  <a:cubicBezTo>
                    <a:pt x="1" y="1039"/>
                    <a:pt x="40" y="1107"/>
                    <a:pt x="80" y="1107"/>
                  </a:cubicBezTo>
                  <a:cubicBezTo>
                    <a:pt x="92" y="1107"/>
                    <a:pt x="104" y="1101"/>
                    <a:pt x="114" y="1088"/>
                  </a:cubicBezTo>
                  <a:cubicBezTo>
                    <a:pt x="400" y="755"/>
                    <a:pt x="698" y="433"/>
                    <a:pt x="972" y="100"/>
                  </a:cubicBezTo>
                  <a:cubicBezTo>
                    <a:pt x="1008" y="54"/>
                    <a:pt x="974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1442275" y="1296900"/>
              <a:ext cx="19175" cy="31450"/>
            </a:xfrm>
            <a:custGeom>
              <a:avLst/>
              <a:gdLst/>
              <a:ahLst/>
              <a:cxnLst/>
              <a:rect l="l" t="t" r="r" b="b"/>
              <a:pathLst>
                <a:path w="767" h="1258" extrusionOk="0">
                  <a:moveTo>
                    <a:pt x="77" y="1"/>
                  </a:moveTo>
                  <a:cubicBezTo>
                    <a:pt x="37" y="1"/>
                    <a:pt x="0" y="43"/>
                    <a:pt x="17" y="85"/>
                  </a:cubicBezTo>
                  <a:cubicBezTo>
                    <a:pt x="231" y="478"/>
                    <a:pt x="434" y="847"/>
                    <a:pt x="648" y="1228"/>
                  </a:cubicBezTo>
                  <a:cubicBezTo>
                    <a:pt x="656" y="1248"/>
                    <a:pt x="674" y="1257"/>
                    <a:pt x="693" y="1257"/>
                  </a:cubicBezTo>
                  <a:cubicBezTo>
                    <a:pt x="728" y="1257"/>
                    <a:pt x="767" y="1223"/>
                    <a:pt x="743" y="1168"/>
                  </a:cubicBezTo>
                  <a:cubicBezTo>
                    <a:pt x="541" y="787"/>
                    <a:pt x="327" y="418"/>
                    <a:pt x="124" y="25"/>
                  </a:cubicBezTo>
                  <a:cubicBezTo>
                    <a:pt x="110" y="8"/>
                    <a:pt x="93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1501825" y="1461900"/>
              <a:ext cx="19175" cy="31650"/>
            </a:xfrm>
            <a:custGeom>
              <a:avLst/>
              <a:gdLst/>
              <a:ahLst/>
              <a:cxnLst/>
              <a:rect l="l" t="t" r="r" b="b"/>
              <a:pathLst>
                <a:path w="767" h="1266" extrusionOk="0">
                  <a:moveTo>
                    <a:pt x="72" y="1"/>
                  </a:moveTo>
                  <a:cubicBezTo>
                    <a:pt x="33" y="1"/>
                    <a:pt x="0" y="44"/>
                    <a:pt x="16" y="93"/>
                  </a:cubicBezTo>
                  <a:cubicBezTo>
                    <a:pt x="231" y="486"/>
                    <a:pt x="433" y="855"/>
                    <a:pt x="647" y="1236"/>
                  </a:cubicBezTo>
                  <a:cubicBezTo>
                    <a:pt x="655" y="1256"/>
                    <a:pt x="673" y="1265"/>
                    <a:pt x="692" y="1265"/>
                  </a:cubicBezTo>
                  <a:cubicBezTo>
                    <a:pt x="728" y="1265"/>
                    <a:pt x="766" y="1231"/>
                    <a:pt x="743" y="1176"/>
                  </a:cubicBezTo>
                  <a:cubicBezTo>
                    <a:pt x="540" y="795"/>
                    <a:pt x="326" y="426"/>
                    <a:pt x="123" y="33"/>
                  </a:cubicBezTo>
                  <a:cubicBezTo>
                    <a:pt x="108" y="10"/>
                    <a:pt x="89" y="1"/>
                    <a:pt x="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1459700" y="1384425"/>
              <a:ext cx="20850" cy="30725"/>
            </a:xfrm>
            <a:custGeom>
              <a:avLst/>
              <a:gdLst/>
              <a:ahLst/>
              <a:cxnLst/>
              <a:rect l="l" t="t" r="r" b="b"/>
              <a:pathLst>
                <a:path w="834" h="1229" extrusionOk="0">
                  <a:moveTo>
                    <a:pt x="745" y="0"/>
                  </a:moveTo>
                  <a:cubicBezTo>
                    <a:pt x="728" y="0"/>
                    <a:pt x="712" y="7"/>
                    <a:pt x="701" y="25"/>
                  </a:cubicBezTo>
                  <a:lnTo>
                    <a:pt x="34" y="1144"/>
                  </a:lnTo>
                  <a:cubicBezTo>
                    <a:pt x="1" y="1186"/>
                    <a:pt x="44" y="1228"/>
                    <a:pt x="90" y="1228"/>
                  </a:cubicBezTo>
                  <a:cubicBezTo>
                    <a:pt x="109" y="1228"/>
                    <a:pt x="128" y="1221"/>
                    <a:pt x="142" y="1203"/>
                  </a:cubicBezTo>
                  <a:lnTo>
                    <a:pt x="808" y="84"/>
                  </a:lnTo>
                  <a:cubicBezTo>
                    <a:pt x="834" y="42"/>
                    <a:pt x="787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1373325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98" y="0"/>
                  </a:moveTo>
                  <a:cubicBezTo>
                    <a:pt x="35" y="0"/>
                    <a:pt x="1" y="82"/>
                    <a:pt x="72" y="103"/>
                  </a:cubicBezTo>
                  <a:cubicBezTo>
                    <a:pt x="465" y="281"/>
                    <a:pt x="858" y="460"/>
                    <a:pt x="1263" y="639"/>
                  </a:cubicBezTo>
                  <a:cubicBezTo>
                    <a:pt x="1273" y="644"/>
                    <a:pt x="1283" y="646"/>
                    <a:pt x="1292" y="646"/>
                  </a:cubicBezTo>
                  <a:cubicBezTo>
                    <a:pt x="1348" y="646"/>
                    <a:pt x="1384" y="564"/>
                    <a:pt x="1322" y="543"/>
                  </a:cubicBezTo>
                  <a:cubicBezTo>
                    <a:pt x="918" y="365"/>
                    <a:pt x="525" y="186"/>
                    <a:pt x="132" y="8"/>
                  </a:cubicBezTo>
                  <a:cubicBezTo>
                    <a:pt x="120" y="3"/>
                    <a:pt x="109" y="0"/>
                    <a:pt x="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1397000" y="1473350"/>
              <a:ext cx="34400" cy="16350"/>
            </a:xfrm>
            <a:custGeom>
              <a:avLst/>
              <a:gdLst/>
              <a:ahLst/>
              <a:cxnLst/>
              <a:rect l="l" t="t" r="r" b="b"/>
              <a:pathLst>
                <a:path w="1376" h="654" extrusionOk="0">
                  <a:moveTo>
                    <a:pt x="96" y="0"/>
                  </a:moveTo>
                  <a:cubicBezTo>
                    <a:pt x="43" y="0"/>
                    <a:pt x="0" y="90"/>
                    <a:pt x="54" y="111"/>
                  </a:cubicBezTo>
                  <a:cubicBezTo>
                    <a:pt x="459" y="290"/>
                    <a:pt x="852" y="468"/>
                    <a:pt x="1245" y="647"/>
                  </a:cubicBezTo>
                  <a:cubicBezTo>
                    <a:pt x="1256" y="652"/>
                    <a:pt x="1267" y="654"/>
                    <a:pt x="1278" y="654"/>
                  </a:cubicBezTo>
                  <a:cubicBezTo>
                    <a:pt x="1342" y="654"/>
                    <a:pt x="1376" y="570"/>
                    <a:pt x="1304" y="540"/>
                  </a:cubicBezTo>
                  <a:cubicBezTo>
                    <a:pt x="911" y="361"/>
                    <a:pt x="518" y="182"/>
                    <a:pt x="113" y="4"/>
                  </a:cubicBezTo>
                  <a:cubicBezTo>
                    <a:pt x="108" y="1"/>
                    <a:pt x="102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1319425" y="1478100"/>
              <a:ext cx="24800" cy="27975"/>
            </a:xfrm>
            <a:custGeom>
              <a:avLst/>
              <a:gdLst/>
              <a:ahLst/>
              <a:cxnLst/>
              <a:rect l="l" t="t" r="r" b="b"/>
              <a:pathLst>
                <a:path w="992" h="1119" extrusionOk="0">
                  <a:moveTo>
                    <a:pt x="912" y="1"/>
                  </a:moveTo>
                  <a:cubicBezTo>
                    <a:pt x="899" y="1"/>
                    <a:pt x="885" y="5"/>
                    <a:pt x="871" y="16"/>
                  </a:cubicBezTo>
                  <a:cubicBezTo>
                    <a:pt x="585" y="338"/>
                    <a:pt x="311" y="683"/>
                    <a:pt x="38" y="1004"/>
                  </a:cubicBezTo>
                  <a:cubicBezTo>
                    <a:pt x="0" y="1051"/>
                    <a:pt x="50" y="1119"/>
                    <a:pt x="90" y="1119"/>
                  </a:cubicBezTo>
                  <a:cubicBezTo>
                    <a:pt x="102" y="1119"/>
                    <a:pt x="113" y="1113"/>
                    <a:pt x="121" y="1100"/>
                  </a:cubicBezTo>
                  <a:cubicBezTo>
                    <a:pt x="407" y="766"/>
                    <a:pt x="680" y="433"/>
                    <a:pt x="954" y="100"/>
                  </a:cubicBezTo>
                  <a:cubicBezTo>
                    <a:pt x="991" y="54"/>
                    <a:pt x="957" y="1"/>
                    <a:pt x="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1356000" y="1389125"/>
              <a:ext cx="13850" cy="33800"/>
            </a:xfrm>
            <a:custGeom>
              <a:avLst/>
              <a:gdLst/>
              <a:ahLst/>
              <a:cxnLst/>
              <a:rect l="l" t="t" r="r" b="b"/>
              <a:pathLst>
                <a:path w="554" h="1352" extrusionOk="0">
                  <a:moveTo>
                    <a:pt x="478" y="0"/>
                  </a:moveTo>
                  <a:cubicBezTo>
                    <a:pt x="457" y="0"/>
                    <a:pt x="436" y="12"/>
                    <a:pt x="432" y="39"/>
                  </a:cubicBezTo>
                  <a:cubicBezTo>
                    <a:pt x="301" y="456"/>
                    <a:pt x="170" y="861"/>
                    <a:pt x="15" y="1277"/>
                  </a:cubicBezTo>
                  <a:cubicBezTo>
                    <a:pt x="0" y="1321"/>
                    <a:pt x="31" y="1352"/>
                    <a:pt x="65" y="1352"/>
                  </a:cubicBezTo>
                  <a:cubicBezTo>
                    <a:pt x="86" y="1352"/>
                    <a:pt x="109" y="1340"/>
                    <a:pt x="122" y="1313"/>
                  </a:cubicBezTo>
                  <a:cubicBezTo>
                    <a:pt x="253" y="896"/>
                    <a:pt x="384" y="492"/>
                    <a:pt x="539" y="75"/>
                  </a:cubicBezTo>
                  <a:cubicBezTo>
                    <a:pt x="554" y="31"/>
                    <a:pt x="514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1265275" y="1270425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80" y="126"/>
                  </a:moveTo>
                  <a:cubicBezTo>
                    <a:pt x="653" y="126"/>
                    <a:pt x="822" y="239"/>
                    <a:pt x="822" y="465"/>
                  </a:cubicBezTo>
                  <a:cubicBezTo>
                    <a:pt x="822" y="685"/>
                    <a:pt x="653" y="796"/>
                    <a:pt x="480" y="796"/>
                  </a:cubicBezTo>
                  <a:cubicBezTo>
                    <a:pt x="307" y="796"/>
                    <a:pt x="132" y="685"/>
                    <a:pt x="120" y="465"/>
                  </a:cubicBezTo>
                  <a:cubicBezTo>
                    <a:pt x="132" y="239"/>
                    <a:pt x="307" y="126"/>
                    <a:pt x="480" y="126"/>
                  </a:cubicBezTo>
                  <a:close/>
                  <a:moveTo>
                    <a:pt x="457" y="0"/>
                  </a:moveTo>
                  <a:cubicBezTo>
                    <a:pt x="219" y="0"/>
                    <a:pt x="17" y="205"/>
                    <a:pt x="1" y="456"/>
                  </a:cubicBezTo>
                  <a:lnTo>
                    <a:pt x="1" y="456"/>
                  </a:lnTo>
                  <a:cubicBezTo>
                    <a:pt x="1" y="459"/>
                    <a:pt x="1" y="462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18" y="715"/>
                    <a:pt x="918" y="465"/>
                  </a:cubicBezTo>
                  <a:cubicBezTo>
                    <a:pt x="918" y="215"/>
                    <a:pt x="727" y="13"/>
                    <a:pt x="477" y="1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1313200" y="1193025"/>
              <a:ext cx="23250" cy="2295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84" y="126"/>
                  </a:moveTo>
                  <a:cubicBezTo>
                    <a:pt x="656" y="126"/>
                    <a:pt x="822" y="239"/>
                    <a:pt x="822" y="465"/>
                  </a:cubicBezTo>
                  <a:cubicBezTo>
                    <a:pt x="822" y="686"/>
                    <a:pt x="656" y="796"/>
                    <a:pt x="484" y="796"/>
                  </a:cubicBezTo>
                  <a:cubicBezTo>
                    <a:pt x="313" y="796"/>
                    <a:pt x="138" y="686"/>
                    <a:pt x="120" y="465"/>
                  </a:cubicBezTo>
                  <a:cubicBezTo>
                    <a:pt x="138" y="239"/>
                    <a:pt x="313" y="126"/>
                    <a:pt x="484" y="126"/>
                  </a:cubicBezTo>
                  <a:close/>
                  <a:moveTo>
                    <a:pt x="455" y="1"/>
                  </a:moveTo>
                  <a:cubicBezTo>
                    <a:pt x="207" y="1"/>
                    <a:pt x="16" y="195"/>
                    <a:pt x="1" y="457"/>
                  </a:cubicBezTo>
                  <a:lnTo>
                    <a:pt x="1" y="457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1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29" y="716"/>
                    <a:pt x="929" y="465"/>
                  </a:cubicBezTo>
                  <a:cubicBezTo>
                    <a:pt x="929" y="227"/>
                    <a:pt x="727" y="13"/>
                    <a:pt x="477" y="1"/>
                  </a:cubicBezTo>
                  <a:cubicBezTo>
                    <a:pt x="470" y="1"/>
                    <a:pt x="462" y="1"/>
                    <a:pt x="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1414100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8" y="0"/>
                  </a:moveTo>
                  <a:cubicBezTo>
                    <a:pt x="219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31"/>
                    <a:pt x="194" y="929"/>
                    <a:pt x="465" y="929"/>
                  </a:cubicBezTo>
                  <a:cubicBezTo>
                    <a:pt x="715" y="929"/>
                    <a:pt x="918" y="727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1" y="0"/>
                    <a:pt x="465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1484350" y="1333525"/>
              <a:ext cx="23250" cy="2325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485" y="135"/>
                  </a:moveTo>
                  <a:cubicBezTo>
                    <a:pt x="656" y="135"/>
                    <a:pt x="822" y="245"/>
                    <a:pt x="822" y="465"/>
                  </a:cubicBezTo>
                  <a:cubicBezTo>
                    <a:pt x="822" y="691"/>
                    <a:pt x="656" y="805"/>
                    <a:pt x="485" y="805"/>
                  </a:cubicBezTo>
                  <a:cubicBezTo>
                    <a:pt x="313" y="805"/>
                    <a:pt x="138" y="691"/>
                    <a:pt x="120" y="465"/>
                  </a:cubicBezTo>
                  <a:cubicBezTo>
                    <a:pt x="138" y="245"/>
                    <a:pt x="313" y="135"/>
                    <a:pt x="485" y="135"/>
                  </a:cubicBezTo>
                  <a:close/>
                  <a:moveTo>
                    <a:pt x="456" y="0"/>
                  </a:moveTo>
                  <a:cubicBezTo>
                    <a:pt x="207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30"/>
                    <a:pt x="465" y="930"/>
                  </a:cubicBezTo>
                  <a:cubicBezTo>
                    <a:pt x="715" y="930"/>
                    <a:pt x="930" y="715"/>
                    <a:pt x="930" y="465"/>
                  </a:cubicBezTo>
                  <a:cubicBezTo>
                    <a:pt x="930" y="227"/>
                    <a:pt x="727" y="25"/>
                    <a:pt x="477" y="1"/>
                  </a:cubicBezTo>
                  <a:cubicBezTo>
                    <a:pt x="470" y="1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1414100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7" y="0"/>
                  </a:moveTo>
                  <a:cubicBezTo>
                    <a:pt x="218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5"/>
                    <a:pt x="477" y="1"/>
                  </a:cubicBezTo>
                  <a:cubicBezTo>
                    <a:pt x="471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1309925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4"/>
                  </a:moveTo>
                  <a:cubicBezTo>
                    <a:pt x="653" y="134"/>
                    <a:pt x="822" y="245"/>
                    <a:pt x="822" y="465"/>
                  </a:cubicBezTo>
                  <a:cubicBezTo>
                    <a:pt x="822" y="691"/>
                    <a:pt x="653" y="804"/>
                    <a:pt x="480" y="804"/>
                  </a:cubicBezTo>
                  <a:cubicBezTo>
                    <a:pt x="307" y="804"/>
                    <a:pt x="132" y="691"/>
                    <a:pt x="120" y="465"/>
                  </a:cubicBezTo>
                  <a:cubicBezTo>
                    <a:pt x="132" y="245"/>
                    <a:pt x="307" y="134"/>
                    <a:pt x="480" y="134"/>
                  </a:cubicBezTo>
                  <a:close/>
                  <a:moveTo>
                    <a:pt x="456" y="0"/>
                  </a:moveTo>
                  <a:cubicBezTo>
                    <a:pt x="196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0" y="0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1382425" y="1504675"/>
              <a:ext cx="23075" cy="23250"/>
            </a:xfrm>
            <a:custGeom>
              <a:avLst/>
              <a:gdLst/>
              <a:ahLst/>
              <a:cxnLst/>
              <a:rect l="l" t="t" r="r" b="b"/>
              <a:pathLst>
                <a:path w="923" h="930" extrusionOk="0">
                  <a:moveTo>
                    <a:pt x="479" y="135"/>
                  </a:moveTo>
                  <a:cubicBezTo>
                    <a:pt x="649" y="135"/>
                    <a:pt x="816" y="245"/>
                    <a:pt x="816" y="465"/>
                  </a:cubicBezTo>
                  <a:cubicBezTo>
                    <a:pt x="816" y="692"/>
                    <a:pt x="649" y="805"/>
                    <a:pt x="479" y="805"/>
                  </a:cubicBezTo>
                  <a:cubicBezTo>
                    <a:pt x="310" y="805"/>
                    <a:pt x="137" y="692"/>
                    <a:pt x="125" y="465"/>
                  </a:cubicBezTo>
                  <a:cubicBezTo>
                    <a:pt x="137" y="245"/>
                    <a:pt x="310" y="135"/>
                    <a:pt x="479" y="135"/>
                  </a:cubicBezTo>
                  <a:close/>
                  <a:moveTo>
                    <a:pt x="460" y="0"/>
                  </a:moveTo>
                  <a:cubicBezTo>
                    <a:pt x="211" y="0"/>
                    <a:pt x="36" y="190"/>
                    <a:pt x="9" y="428"/>
                  </a:cubicBezTo>
                  <a:lnTo>
                    <a:pt x="9" y="428"/>
                  </a:lnTo>
                  <a:cubicBezTo>
                    <a:pt x="2" y="437"/>
                    <a:pt x="1" y="449"/>
                    <a:pt x="6" y="465"/>
                  </a:cubicBezTo>
                  <a:cubicBezTo>
                    <a:pt x="6" y="465"/>
                    <a:pt x="6" y="465"/>
                    <a:pt x="6" y="465"/>
                  </a:cubicBezTo>
                  <a:lnTo>
                    <a:pt x="6" y="465"/>
                  </a:lnTo>
                  <a:cubicBezTo>
                    <a:pt x="6" y="468"/>
                    <a:pt x="6" y="471"/>
                    <a:pt x="6" y="474"/>
                  </a:cubicBezTo>
                  <a:lnTo>
                    <a:pt x="6" y="474"/>
                  </a:lnTo>
                  <a:cubicBezTo>
                    <a:pt x="22" y="720"/>
                    <a:pt x="199" y="930"/>
                    <a:pt x="458" y="930"/>
                  </a:cubicBezTo>
                  <a:cubicBezTo>
                    <a:pt x="720" y="930"/>
                    <a:pt x="923" y="715"/>
                    <a:pt x="923" y="465"/>
                  </a:cubicBezTo>
                  <a:cubicBezTo>
                    <a:pt x="923" y="227"/>
                    <a:pt x="732" y="25"/>
                    <a:pt x="482" y="1"/>
                  </a:cubicBezTo>
                  <a:cubicBezTo>
                    <a:pt x="475" y="1"/>
                    <a:pt x="468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1460250" y="1488025"/>
              <a:ext cx="22950" cy="23225"/>
            </a:xfrm>
            <a:custGeom>
              <a:avLst/>
              <a:gdLst/>
              <a:ahLst/>
              <a:cxnLst/>
              <a:rect l="l" t="t" r="r" b="b"/>
              <a:pathLst>
                <a:path w="918" h="929" extrusionOk="0">
                  <a:moveTo>
                    <a:pt x="480" y="125"/>
                  </a:moveTo>
                  <a:cubicBezTo>
                    <a:pt x="652" y="125"/>
                    <a:pt x="822" y="238"/>
                    <a:pt x="822" y="465"/>
                  </a:cubicBezTo>
                  <a:cubicBezTo>
                    <a:pt x="822" y="685"/>
                    <a:pt x="652" y="795"/>
                    <a:pt x="480" y="795"/>
                  </a:cubicBezTo>
                  <a:cubicBezTo>
                    <a:pt x="307" y="795"/>
                    <a:pt x="131" y="685"/>
                    <a:pt x="120" y="465"/>
                  </a:cubicBezTo>
                  <a:cubicBezTo>
                    <a:pt x="131" y="238"/>
                    <a:pt x="307" y="125"/>
                    <a:pt x="480" y="125"/>
                  </a:cubicBezTo>
                  <a:close/>
                  <a:moveTo>
                    <a:pt x="477" y="0"/>
                  </a:moveTo>
                  <a:cubicBezTo>
                    <a:pt x="229" y="0"/>
                    <a:pt x="16" y="211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0" y="462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lnTo>
                    <a:pt x="0" y="465"/>
                  </a:lnTo>
                  <a:cubicBezTo>
                    <a:pt x="0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7" y="715"/>
                    <a:pt x="917" y="465"/>
                  </a:cubicBezTo>
                  <a:cubicBezTo>
                    <a:pt x="917" y="226"/>
                    <a:pt x="727" y="12"/>
                    <a:pt x="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1512875" y="1418925"/>
              <a:ext cx="23300" cy="22975"/>
            </a:xfrm>
            <a:custGeom>
              <a:avLst/>
              <a:gdLst/>
              <a:ahLst/>
              <a:cxnLst/>
              <a:rect l="l" t="t" r="r" b="b"/>
              <a:pathLst>
                <a:path w="932" h="919" extrusionOk="0">
                  <a:moveTo>
                    <a:pt x="487" y="124"/>
                  </a:moveTo>
                  <a:cubicBezTo>
                    <a:pt x="658" y="124"/>
                    <a:pt x="824" y="234"/>
                    <a:pt x="824" y="454"/>
                  </a:cubicBezTo>
                  <a:cubicBezTo>
                    <a:pt x="824" y="681"/>
                    <a:pt x="658" y="794"/>
                    <a:pt x="487" y="794"/>
                  </a:cubicBezTo>
                  <a:cubicBezTo>
                    <a:pt x="315" y="794"/>
                    <a:pt x="140" y="681"/>
                    <a:pt x="122" y="454"/>
                  </a:cubicBezTo>
                  <a:cubicBezTo>
                    <a:pt x="140" y="234"/>
                    <a:pt x="315" y="124"/>
                    <a:pt x="487" y="124"/>
                  </a:cubicBezTo>
                  <a:close/>
                  <a:moveTo>
                    <a:pt x="440" y="0"/>
                  </a:moveTo>
                  <a:cubicBezTo>
                    <a:pt x="207" y="0"/>
                    <a:pt x="39" y="190"/>
                    <a:pt x="6" y="426"/>
                  </a:cubicBezTo>
                  <a:lnTo>
                    <a:pt x="6" y="426"/>
                  </a:lnTo>
                  <a:cubicBezTo>
                    <a:pt x="2" y="434"/>
                    <a:pt x="1" y="443"/>
                    <a:pt x="3" y="454"/>
                  </a:cubicBezTo>
                  <a:cubicBezTo>
                    <a:pt x="3" y="454"/>
                    <a:pt x="3" y="454"/>
                    <a:pt x="3" y="454"/>
                  </a:cubicBezTo>
                  <a:lnTo>
                    <a:pt x="3" y="454"/>
                  </a:lnTo>
                  <a:cubicBezTo>
                    <a:pt x="3" y="461"/>
                    <a:pt x="4" y="467"/>
                    <a:pt x="5" y="473"/>
                  </a:cubicBezTo>
                  <a:lnTo>
                    <a:pt x="5" y="473"/>
                  </a:lnTo>
                  <a:cubicBezTo>
                    <a:pt x="35" y="726"/>
                    <a:pt x="211" y="919"/>
                    <a:pt x="467" y="919"/>
                  </a:cubicBezTo>
                  <a:cubicBezTo>
                    <a:pt x="717" y="919"/>
                    <a:pt x="932" y="716"/>
                    <a:pt x="932" y="454"/>
                  </a:cubicBezTo>
                  <a:cubicBezTo>
                    <a:pt x="932" y="216"/>
                    <a:pt x="741" y="14"/>
                    <a:pt x="479" y="2"/>
                  </a:cubicBezTo>
                  <a:cubicBezTo>
                    <a:pt x="466" y="1"/>
                    <a:pt x="453" y="0"/>
                    <a:pt x="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1392325" y="1335900"/>
              <a:ext cx="23300" cy="22950"/>
            </a:xfrm>
            <a:custGeom>
              <a:avLst/>
              <a:gdLst/>
              <a:ahLst/>
              <a:cxnLst/>
              <a:rect l="l" t="t" r="r" b="b"/>
              <a:pathLst>
                <a:path w="932" h="918" extrusionOk="0">
                  <a:moveTo>
                    <a:pt x="487" y="126"/>
                  </a:moveTo>
                  <a:cubicBezTo>
                    <a:pt x="658" y="126"/>
                    <a:pt x="824" y="239"/>
                    <a:pt x="824" y="465"/>
                  </a:cubicBezTo>
                  <a:cubicBezTo>
                    <a:pt x="824" y="686"/>
                    <a:pt x="658" y="796"/>
                    <a:pt x="487" y="796"/>
                  </a:cubicBezTo>
                  <a:cubicBezTo>
                    <a:pt x="315" y="796"/>
                    <a:pt x="140" y="686"/>
                    <a:pt x="122" y="465"/>
                  </a:cubicBezTo>
                  <a:cubicBezTo>
                    <a:pt x="140" y="239"/>
                    <a:pt x="315" y="126"/>
                    <a:pt x="487" y="126"/>
                  </a:cubicBezTo>
                  <a:close/>
                  <a:moveTo>
                    <a:pt x="457" y="1"/>
                  </a:moveTo>
                  <a:cubicBezTo>
                    <a:pt x="218" y="1"/>
                    <a:pt x="42" y="182"/>
                    <a:pt x="7" y="430"/>
                  </a:cubicBezTo>
                  <a:lnTo>
                    <a:pt x="7" y="430"/>
                  </a:lnTo>
                  <a:cubicBezTo>
                    <a:pt x="3" y="440"/>
                    <a:pt x="1" y="451"/>
                    <a:pt x="3" y="465"/>
                  </a:cubicBezTo>
                  <a:cubicBezTo>
                    <a:pt x="3" y="465"/>
                    <a:pt x="3" y="465"/>
                    <a:pt x="3" y="465"/>
                  </a:cubicBezTo>
                  <a:lnTo>
                    <a:pt x="3" y="465"/>
                  </a:lnTo>
                  <a:cubicBezTo>
                    <a:pt x="3" y="470"/>
                    <a:pt x="3" y="475"/>
                    <a:pt x="4" y="479"/>
                  </a:cubicBezTo>
                  <a:lnTo>
                    <a:pt x="4" y="479"/>
                  </a:lnTo>
                  <a:cubicBezTo>
                    <a:pt x="33" y="723"/>
                    <a:pt x="210" y="918"/>
                    <a:pt x="467" y="918"/>
                  </a:cubicBezTo>
                  <a:cubicBezTo>
                    <a:pt x="717" y="918"/>
                    <a:pt x="932" y="716"/>
                    <a:pt x="932" y="465"/>
                  </a:cubicBezTo>
                  <a:cubicBezTo>
                    <a:pt x="932" y="227"/>
                    <a:pt x="741" y="13"/>
                    <a:pt x="479" y="1"/>
                  </a:cubicBezTo>
                  <a:cubicBezTo>
                    <a:pt x="472" y="1"/>
                    <a:pt x="464" y="1"/>
                    <a:pt x="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1330775" y="1286800"/>
              <a:ext cx="22925" cy="22950"/>
            </a:xfrm>
            <a:custGeom>
              <a:avLst/>
              <a:gdLst/>
              <a:ahLst/>
              <a:cxnLst/>
              <a:rect l="l" t="t" r="r" b="b"/>
              <a:pathLst>
                <a:path w="917" h="918" extrusionOk="0">
                  <a:moveTo>
                    <a:pt x="479" y="123"/>
                  </a:moveTo>
                  <a:cubicBezTo>
                    <a:pt x="652" y="123"/>
                    <a:pt x="822" y="233"/>
                    <a:pt x="822" y="453"/>
                  </a:cubicBezTo>
                  <a:cubicBezTo>
                    <a:pt x="822" y="679"/>
                    <a:pt x="652" y="792"/>
                    <a:pt x="479" y="792"/>
                  </a:cubicBezTo>
                  <a:cubicBezTo>
                    <a:pt x="307" y="792"/>
                    <a:pt x="131" y="679"/>
                    <a:pt x="119" y="453"/>
                  </a:cubicBezTo>
                  <a:cubicBezTo>
                    <a:pt x="131" y="233"/>
                    <a:pt x="307" y="123"/>
                    <a:pt x="479" y="123"/>
                  </a:cubicBezTo>
                  <a:close/>
                  <a:moveTo>
                    <a:pt x="476" y="1"/>
                  </a:moveTo>
                  <a:cubicBezTo>
                    <a:pt x="205" y="1"/>
                    <a:pt x="16" y="199"/>
                    <a:pt x="1" y="446"/>
                  </a:cubicBezTo>
                  <a:lnTo>
                    <a:pt x="1" y="446"/>
                  </a:lnTo>
                  <a:cubicBezTo>
                    <a:pt x="0" y="448"/>
                    <a:pt x="0" y="450"/>
                    <a:pt x="0" y="453"/>
                  </a:cubicBezTo>
                  <a:cubicBezTo>
                    <a:pt x="0" y="453"/>
                    <a:pt x="0" y="453"/>
                    <a:pt x="0" y="453"/>
                  </a:cubicBezTo>
                  <a:lnTo>
                    <a:pt x="0" y="453"/>
                  </a:lnTo>
                  <a:cubicBezTo>
                    <a:pt x="0" y="456"/>
                    <a:pt x="0" y="460"/>
                    <a:pt x="1" y="463"/>
                  </a:cubicBezTo>
                  <a:lnTo>
                    <a:pt x="1" y="463"/>
                  </a:lnTo>
                  <a:cubicBezTo>
                    <a:pt x="17" y="720"/>
                    <a:pt x="194" y="917"/>
                    <a:pt x="465" y="917"/>
                  </a:cubicBezTo>
                  <a:cubicBezTo>
                    <a:pt x="715" y="917"/>
                    <a:pt x="917" y="715"/>
                    <a:pt x="917" y="453"/>
                  </a:cubicBezTo>
                  <a:cubicBezTo>
                    <a:pt x="917" y="215"/>
                    <a:pt x="727" y="13"/>
                    <a:pt x="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1277500" y="677000"/>
              <a:ext cx="111925" cy="78800"/>
            </a:xfrm>
            <a:custGeom>
              <a:avLst/>
              <a:gdLst/>
              <a:ahLst/>
              <a:cxnLst/>
              <a:rect l="l" t="t" r="r" b="b"/>
              <a:pathLst>
                <a:path w="4477" h="3152" extrusionOk="0">
                  <a:moveTo>
                    <a:pt x="1090" y="0"/>
                  </a:moveTo>
                  <a:cubicBezTo>
                    <a:pt x="942" y="0"/>
                    <a:pt x="794" y="70"/>
                    <a:pt x="655" y="247"/>
                  </a:cubicBezTo>
                  <a:cubicBezTo>
                    <a:pt x="0" y="1080"/>
                    <a:pt x="2131" y="3152"/>
                    <a:pt x="2131" y="3152"/>
                  </a:cubicBezTo>
                  <a:cubicBezTo>
                    <a:pt x="2131" y="3152"/>
                    <a:pt x="4477" y="723"/>
                    <a:pt x="3679" y="247"/>
                  </a:cubicBezTo>
                  <a:cubicBezTo>
                    <a:pt x="3548" y="167"/>
                    <a:pt x="3419" y="134"/>
                    <a:pt x="3295" y="134"/>
                  </a:cubicBezTo>
                  <a:cubicBezTo>
                    <a:pt x="2675" y="134"/>
                    <a:pt x="2179" y="961"/>
                    <a:pt x="2179" y="961"/>
                  </a:cubicBezTo>
                  <a:cubicBezTo>
                    <a:pt x="2179" y="961"/>
                    <a:pt x="1639" y="0"/>
                    <a:pt x="109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05294" y="4226619"/>
            <a:ext cx="2127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Aigul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> </a:t>
            </a:r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Sibgatullina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/>
            </a:r>
            <a:b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</a:b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tg</a:t>
            </a:r>
            <a:r>
              <a:rPr lang="en-US" dirty="0" smtClean="0">
                <a:solidFill>
                  <a:schemeClr val="accent1"/>
                </a:solidFill>
                <a:latin typeface="Barlow Black" panose="020B0604020202020204" charset="0"/>
              </a:rPr>
              <a:t>: @</a:t>
            </a: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data_engineerette</a:t>
            </a:r>
            <a:endParaRPr lang="ru-RU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1238912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AS IS</a:t>
            </a:r>
            <a:endParaRPr sz="3500" dirty="0"/>
          </a:p>
        </p:txBody>
      </p:sp>
      <p:sp>
        <p:nvSpPr>
          <p:cNvPr id="2265" name="Google Shape;2265;p58"/>
          <p:cNvSpPr txBox="1">
            <a:spLocks noGrp="1"/>
          </p:cNvSpPr>
          <p:nvPr>
            <p:ph type="subTitle" idx="1"/>
          </p:nvPr>
        </p:nvSpPr>
        <p:spPr>
          <a:xfrm>
            <a:off x="1238912" y="2059145"/>
            <a:ext cx="2530370" cy="1383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много разных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источников данных</a:t>
            </a:r>
            <a:endParaRPr lang="en-US" dirty="0" smtClean="0">
              <a:latin typeface="Proxima Nova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данные лежат в несовместимых форматах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большой объем данных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требуется ручная работа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Proxima Nov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sp>
        <p:nvSpPr>
          <p:cNvPr id="2266" name="Google Shape;2266;p58"/>
          <p:cNvSpPr txBox="1">
            <a:spLocks noGrp="1"/>
          </p:cNvSpPr>
          <p:nvPr>
            <p:ph type="title" idx="2"/>
          </p:nvPr>
        </p:nvSpPr>
        <p:spPr>
          <a:xfrm>
            <a:off x="5578888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TO BE</a:t>
            </a:r>
            <a:endParaRPr sz="3500" dirty="0"/>
          </a:p>
        </p:txBody>
      </p:sp>
      <p:sp>
        <p:nvSpPr>
          <p:cNvPr id="2267" name="Google Shape;2267;p58"/>
          <p:cNvSpPr txBox="1">
            <a:spLocks noGrp="1"/>
          </p:cNvSpPr>
          <p:nvPr>
            <p:ph type="subTitle" idx="3"/>
          </p:nvPr>
        </p:nvSpPr>
        <p:spPr>
          <a:xfrm>
            <a:off x="5568688" y="2178332"/>
            <a:ext cx="2346600" cy="1583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Данные объединены, агрегированы и собраны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в одном месте для оперативной аналитики, построения </a:t>
            </a:r>
            <a:r>
              <a:rPr lang="ru-RU" dirty="0" err="1" smtClean="0">
                <a:latin typeface="Proxima Nova" panose="020B0604020202020204" charset="0"/>
              </a:rPr>
              <a:t>дашбордов</a:t>
            </a:r>
            <a:endParaRPr lang="ru-RU" dirty="0" smtClean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и поиска </a:t>
            </a:r>
            <a:r>
              <a:rPr lang="ru-RU" dirty="0" err="1" smtClean="0">
                <a:latin typeface="Proxima Nova" panose="020B0604020202020204" charset="0"/>
              </a:rPr>
              <a:t>инсайтов</a:t>
            </a:r>
            <a:endParaRPr dirty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022" y="0"/>
            <a:ext cx="37460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16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9" name="Google Shape;2369;p63"/>
          <p:cNvSpPr/>
          <p:nvPr/>
        </p:nvSpPr>
        <p:spPr>
          <a:xfrm>
            <a:off x="1847479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2370;p63"/>
          <p:cNvSpPr/>
          <p:nvPr/>
        </p:nvSpPr>
        <p:spPr>
          <a:xfrm>
            <a:off x="342367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1" name="Google Shape;2371;p63"/>
          <p:cNvSpPr/>
          <p:nvPr/>
        </p:nvSpPr>
        <p:spPr>
          <a:xfrm>
            <a:off x="499977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2372;p63"/>
          <p:cNvSpPr/>
          <p:nvPr/>
        </p:nvSpPr>
        <p:spPr>
          <a:xfrm>
            <a:off x="657592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63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b="1" dirty="0" smtClean="0">
                <a:latin typeface="Proxima Nova" panose="020B0604020202020204" charset="0"/>
              </a:rPr>
              <a:t>ФЛОУ РЕАЛИЗАЦИИ</a:t>
            </a:r>
            <a:br>
              <a:rPr lang="ru-RU" sz="3500" b="1" dirty="0" smtClean="0">
                <a:latin typeface="Proxima Nova" panose="020B0604020202020204" charset="0"/>
              </a:rPr>
            </a:br>
            <a:r>
              <a:rPr lang="ru-RU" sz="3500" b="1" dirty="0" smtClean="0">
                <a:latin typeface="Proxima Nova" panose="020B0604020202020204" charset="0"/>
              </a:rPr>
              <a:t>ВИТРИНЫ ДАННЫХ</a:t>
            </a:r>
            <a:endParaRPr sz="3500" b="1" dirty="0">
              <a:latin typeface="Proxima Nova" panose="020B0604020202020204" charset="0"/>
            </a:endParaRPr>
          </a:p>
        </p:txBody>
      </p:sp>
      <p:sp>
        <p:nvSpPr>
          <p:cNvPr id="2374" name="Google Shape;2374;p63"/>
          <p:cNvSpPr txBox="1"/>
          <p:nvPr/>
        </p:nvSpPr>
        <p:spPr>
          <a:xfrm>
            <a:off x="1351553" y="2798737"/>
            <a:ext cx="1704618" cy="654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РАЗРАБОТКА МЕТОДОЛОГИИ</a:t>
            </a:r>
            <a:endParaRPr lang="ru-RU"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5" name="Google Shape;2375;p63"/>
          <p:cNvSpPr txBox="1"/>
          <p:nvPr/>
        </p:nvSpPr>
        <p:spPr>
          <a:xfrm>
            <a:off x="1319462" y="3536606"/>
            <a:ext cx="1768800" cy="60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аналитики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76" name="Google Shape;2376;p63"/>
          <p:cNvSpPr txBox="1"/>
          <p:nvPr/>
        </p:nvSpPr>
        <p:spPr>
          <a:xfrm>
            <a:off x="2875818" y="2798737"/>
            <a:ext cx="1858118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СОСТАВЛЕНИЕ</a:t>
            </a:r>
            <a:b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</a:b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ТЗ*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7" name="Google Shape;2377;p63"/>
          <p:cNvSpPr txBox="1"/>
          <p:nvPr/>
        </p:nvSpPr>
        <p:spPr>
          <a:xfrm>
            <a:off x="2928397" y="3545933"/>
            <a:ext cx="1768800" cy="513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Системные аналитики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78" name="Google Shape;2378;p63"/>
          <p:cNvSpPr txBox="1"/>
          <p:nvPr/>
        </p:nvSpPr>
        <p:spPr>
          <a:xfrm>
            <a:off x="4580435" y="2791672"/>
            <a:ext cx="1590019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СОЗДАНИЕ   ВИТРИНЫ. ВЫВОД В ПРОД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9" name="Google Shape;2379;p63"/>
          <p:cNvSpPr txBox="1"/>
          <p:nvPr/>
        </p:nvSpPr>
        <p:spPr>
          <a:xfrm>
            <a:off x="4500539" y="3545933"/>
            <a:ext cx="1768800" cy="46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инженеры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80" name="Google Shape;2380;p63"/>
          <p:cNvSpPr txBox="1"/>
          <p:nvPr/>
        </p:nvSpPr>
        <p:spPr>
          <a:xfrm>
            <a:off x="6072919" y="2798652"/>
            <a:ext cx="189775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ВИЗУАЛИЗАЦИЯ. ПОИСК ИНСАЙТОВ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1" name="Google Shape;2381;p63"/>
          <p:cNvSpPr txBox="1"/>
          <p:nvPr/>
        </p:nvSpPr>
        <p:spPr>
          <a:xfrm>
            <a:off x="6137394" y="3553518"/>
            <a:ext cx="1768800" cy="541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аналитики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Дата-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сайентисты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82" name="Google Shape;2382;p63"/>
          <p:cNvSpPr txBox="1"/>
          <p:nvPr/>
        </p:nvSpPr>
        <p:spPr>
          <a:xfrm>
            <a:off x="1791456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01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3" name="Google Shape;2383;p63"/>
          <p:cNvSpPr txBox="1"/>
          <p:nvPr/>
        </p:nvSpPr>
        <p:spPr>
          <a:xfrm>
            <a:off x="3367627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02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4" name="Google Shape;2384;p63"/>
          <p:cNvSpPr txBox="1"/>
          <p:nvPr/>
        </p:nvSpPr>
        <p:spPr>
          <a:xfrm>
            <a:off x="4943735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03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5" name="Google Shape;2385;p63"/>
          <p:cNvSpPr txBox="1"/>
          <p:nvPr/>
        </p:nvSpPr>
        <p:spPr>
          <a:xfrm>
            <a:off x="6519844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04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cxnSp>
        <p:nvCxnSpPr>
          <p:cNvPr id="2386" name="Google Shape;2386;p63"/>
          <p:cNvCxnSpPr/>
          <p:nvPr/>
        </p:nvCxnSpPr>
        <p:spPr>
          <a:xfrm>
            <a:off x="2617269" y="2425772"/>
            <a:ext cx="802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7" name="Google Shape;2387;p63"/>
          <p:cNvCxnSpPr/>
          <p:nvPr/>
        </p:nvCxnSpPr>
        <p:spPr>
          <a:xfrm>
            <a:off x="4199925" y="2425775"/>
            <a:ext cx="799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8" name="Google Shape;2388;p63"/>
          <p:cNvCxnSpPr/>
          <p:nvPr/>
        </p:nvCxnSpPr>
        <p:spPr>
          <a:xfrm>
            <a:off x="5775425" y="2425775"/>
            <a:ext cx="7929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TextBox 21"/>
          <p:cNvSpPr txBox="1"/>
          <p:nvPr/>
        </p:nvSpPr>
        <p:spPr>
          <a:xfrm>
            <a:off x="586333" y="4743882"/>
            <a:ext cx="21066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1"/>
                </a:solidFill>
                <a:latin typeface="Proxima Nova" panose="020B0604020202020204" charset="0"/>
              </a:rPr>
              <a:t>*ТЗ – техническое задание</a:t>
            </a:r>
            <a:endParaRPr lang="en-US" sz="1200" dirty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39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ТЕХНИЧЕСКИЕ ШТУКИ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3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7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oogle Shape;15535;p92"/>
          <p:cNvGrpSpPr/>
          <p:nvPr/>
        </p:nvGrpSpPr>
        <p:grpSpPr>
          <a:xfrm>
            <a:off x="466432" y="4391079"/>
            <a:ext cx="416649" cy="325597"/>
            <a:chOff x="5626763" y="2013829"/>
            <a:chExt cx="351722" cy="274788"/>
          </a:xfrm>
        </p:grpSpPr>
        <p:sp>
          <p:nvSpPr>
            <p:cNvPr id="5" name="Google Shape;15536;p92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" name="Google Shape;15537;p92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15538;p92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Google Shape;15539;p92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Google Shape;15540;p92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Google Shape;15541;p92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Google Shape;15542;p92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Google Shape;15543;p92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" name="Google Shape;15544;p92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Google Shape;15545;p92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9" name="Google Shape;15450;p92"/>
          <p:cNvSpPr/>
          <p:nvPr/>
        </p:nvSpPr>
        <p:spPr>
          <a:xfrm>
            <a:off x="8443439" y="2148948"/>
            <a:ext cx="337684" cy="314194"/>
          </a:xfrm>
          <a:custGeom>
            <a:avLst/>
            <a:gdLst/>
            <a:ahLst/>
            <a:cxnLst/>
            <a:rect l="l" t="t" r="r" b="b"/>
            <a:pathLst>
              <a:path w="10609" h="9871" extrusionOk="0">
                <a:moveTo>
                  <a:pt x="322" y="5025"/>
                </a:moveTo>
                <a:cubicBezTo>
                  <a:pt x="536" y="5227"/>
                  <a:pt x="857" y="5418"/>
                  <a:pt x="1274" y="5585"/>
                </a:cubicBezTo>
                <a:cubicBezTo>
                  <a:pt x="2048" y="5882"/>
                  <a:pt x="3060" y="6049"/>
                  <a:pt x="4143" y="6049"/>
                </a:cubicBezTo>
                <a:lnTo>
                  <a:pt x="4417" y="6049"/>
                </a:lnTo>
                <a:cubicBezTo>
                  <a:pt x="4429" y="6061"/>
                  <a:pt x="4465" y="6073"/>
                  <a:pt x="4477" y="6097"/>
                </a:cubicBezTo>
                <a:lnTo>
                  <a:pt x="4905" y="6347"/>
                </a:lnTo>
                <a:cubicBezTo>
                  <a:pt x="4894" y="6466"/>
                  <a:pt x="4882" y="6585"/>
                  <a:pt x="4882" y="6692"/>
                </a:cubicBezTo>
                <a:cubicBezTo>
                  <a:pt x="4882" y="6811"/>
                  <a:pt x="4894" y="6930"/>
                  <a:pt x="4905" y="7025"/>
                </a:cubicBezTo>
                <a:lnTo>
                  <a:pt x="4477" y="7287"/>
                </a:lnTo>
                <a:cubicBezTo>
                  <a:pt x="4405" y="7323"/>
                  <a:pt x="4358" y="7382"/>
                  <a:pt x="4346" y="7466"/>
                </a:cubicBezTo>
                <a:cubicBezTo>
                  <a:pt x="4322" y="7537"/>
                  <a:pt x="4322" y="7609"/>
                  <a:pt x="4370" y="7680"/>
                </a:cubicBezTo>
                <a:lnTo>
                  <a:pt x="4608" y="8085"/>
                </a:lnTo>
                <a:cubicBezTo>
                  <a:pt x="4564" y="8081"/>
                  <a:pt x="4517" y="8080"/>
                  <a:pt x="4467" y="8080"/>
                </a:cubicBezTo>
                <a:cubicBezTo>
                  <a:pt x="4368" y="8080"/>
                  <a:pt x="4263" y="8085"/>
                  <a:pt x="4167" y="8085"/>
                </a:cubicBezTo>
                <a:cubicBezTo>
                  <a:pt x="3120" y="8085"/>
                  <a:pt x="2143" y="7942"/>
                  <a:pt x="1393" y="7656"/>
                </a:cubicBezTo>
                <a:cubicBezTo>
                  <a:pt x="714" y="7406"/>
                  <a:pt x="322" y="7061"/>
                  <a:pt x="322" y="6728"/>
                </a:cubicBezTo>
                <a:lnTo>
                  <a:pt x="322" y="5025"/>
                </a:lnTo>
                <a:close/>
                <a:moveTo>
                  <a:pt x="4132" y="1"/>
                </a:moveTo>
                <a:cubicBezTo>
                  <a:pt x="3048" y="1"/>
                  <a:pt x="2036" y="167"/>
                  <a:pt x="1262" y="465"/>
                </a:cubicBezTo>
                <a:cubicBezTo>
                  <a:pt x="441" y="774"/>
                  <a:pt x="0" y="1215"/>
                  <a:pt x="0" y="1691"/>
                </a:cubicBezTo>
                <a:lnTo>
                  <a:pt x="0" y="6751"/>
                </a:lnTo>
                <a:cubicBezTo>
                  <a:pt x="0" y="7228"/>
                  <a:pt x="441" y="7656"/>
                  <a:pt x="1262" y="7966"/>
                </a:cubicBezTo>
                <a:cubicBezTo>
                  <a:pt x="2036" y="8264"/>
                  <a:pt x="3048" y="8430"/>
                  <a:pt x="4132" y="8430"/>
                </a:cubicBezTo>
                <a:cubicBezTo>
                  <a:pt x="4346" y="8430"/>
                  <a:pt x="4548" y="8430"/>
                  <a:pt x="4763" y="8418"/>
                </a:cubicBezTo>
                <a:lnTo>
                  <a:pt x="5025" y="8871"/>
                </a:lnTo>
                <a:cubicBezTo>
                  <a:pt x="5072" y="8954"/>
                  <a:pt x="5132" y="8990"/>
                  <a:pt x="5203" y="9014"/>
                </a:cubicBezTo>
                <a:cubicBezTo>
                  <a:pt x="5227" y="9018"/>
                  <a:pt x="5252" y="9020"/>
                  <a:pt x="5278" y="9020"/>
                </a:cubicBezTo>
                <a:cubicBezTo>
                  <a:pt x="5329" y="9020"/>
                  <a:pt x="5382" y="9010"/>
                  <a:pt x="5429" y="8978"/>
                </a:cubicBezTo>
                <a:lnTo>
                  <a:pt x="5858" y="8728"/>
                </a:lnTo>
                <a:cubicBezTo>
                  <a:pt x="6037" y="8871"/>
                  <a:pt x="6251" y="8990"/>
                  <a:pt x="6465" y="9085"/>
                </a:cubicBezTo>
                <a:lnTo>
                  <a:pt x="6465" y="9573"/>
                </a:lnTo>
                <a:cubicBezTo>
                  <a:pt x="6465" y="9740"/>
                  <a:pt x="6608" y="9871"/>
                  <a:pt x="6763" y="9871"/>
                </a:cubicBezTo>
                <a:lnTo>
                  <a:pt x="8108" y="9871"/>
                </a:lnTo>
                <a:cubicBezTo>
                  <a:pt x="8275" y="9871"/>
                  <a:pt x="8406" y="9740"/>
                  <a:pt x="8406" y="9573"/>
                </a:cubicBezTo>
                <a:lnTo>
                  <a:pt x="8406" y="9085"/>
                </a:lnTo>
                <a:cubicBezTo>
                  <a:pt x="8632" y="8990"/>
                  <a:pt x="8823" y="8871"/>
                  <a:pt x="9013" y="8728"/>
                </a:cubicBezTo>
                <a:lnTo>
                  <a:pt x="9442" y="8978"/>
                </a:lnTo>
                <a:cubicBezTo>
                  <a:pt x="9497" y="9010"/>
                  <a:pt x="9548" y="9020"/>
                  <a:pt x="9596" y="9020"/>
                </a:cubicBezTo>
                <a:cubicBezTo>
                  <a:pt x="9620" y="9020"/>
                  <a:pt x="9644" y="9018"/>
                  <a:pt x="9668" y="9014"/>
                </a:cubicBezTo>
                <a:cubicBezTo>
                  <a:pt x="9739" y="8990"/>
                  <a:pt x="9799" y="8930"/>
                  <a:pt x="9847" y="8871"/>
                </a:cubicBezTo>
                <a:lnTo>
                  <a:pt x="10513" y="7716"/>
                </a:lnTo>
                <a:cubicBezTo>
                  <a:pt x="10561" y="7597"/>
                  <a:pt x="10561" y="7525"/>
                  <a:pt x="10549" y="7442"/>
                </a:cubicBezTo>
                <a:cubicBezTo>
                  <a:pt x="10537" y="7371"/>
                  <a:pt x="10478" y="7311"/>
                  <a:pt x="10406" y="7263"/>
                </a:cubicBezTo>
                <a:lnTo>
                  <a:pt x="9978" y="7013"/>
                </a:lnTo>
                <a:cubicBezTo>
                  <a:pt x="9989" y="6894"/>
                  <a:pt x="10013" y="6775"/>
                  <a:pt x="10013" y="6668"/>
                </a:cubicBezTo>
                <a:cubicBezTo>
                  <a:pt x="10013" y="6549"/>
                  <a:pt x="10001" y="6430"/>
                  <a:pt x="9978" y="6335"/>
                </a:cubicBezTo>
                <a:lnTo>
                  <a:pt x="10406" y="6073"/>
                </a:lnTo>
                <a:cubicBezTo>
                  <a:pt x="10549" y="6001"/>
                  <a:pt x="10609" y="5823"/>
                  <a:pt x="10513" y="5680"/>
                </a:cubicBezTo>
                <a:lnTo>
                  <a:pt x="10311" y="5323"/>
                </a:lnTo>
                <a:cubicBezTo>
                  <a:pt x="10280" y="5268"/>
                  <a:pt x="10228" y="5239"/>
                  <a:pt x="10176" y="5239"/>
                </a:cubicBezTo>
                <a:cubicBezTo>
                  <a:pt x="10148" y="5239"/>
                  <a:pt x="10121" y="5247"/>
                  <a:pt x="10097" y="5263"/>
                </a:cubicBezTo>
                <a:cubicBezTo>
                  <a:pt x="10025" y="5299"/>
                  <a:pt x="9989" y="5394"/>
                  <a:pt x="10037" y="5466"/>
                </a:cubicBezTo>
                <a:lnTo>
                  <a:pt x="10228" y="5811"/>
                </a:lnTo>
                <a:lnTo>
                  <a:pt x="9727" y="6108"/>
                </a:lnTo>
                <a:cubicBezTo>
                  <a:pt x="9668" y="6132"/>
                  <a:pt x="9632" y="6216"/>
                  <a:pt x="9656" y="6275"/>
                </a:cubicBezTo>
                <a:cubicBezTo>
                  <a:pt x="9680" y="6406"/>
                  <a:pt x="9680" y="6537"/>
                  <a:pt x="9680" y="6668"/>
                </a:cubicBezTo>
                <a:cubicBezTo>
                  <a:pt x="9680" y="6811"/>
                  <a:pt x="9668" y="6942"/>
                  <a:pt x="9656" y="7073"/>
                </a:cubicBezTo>
                <a:cubicBezTo>
                  <a:pt x="9632" y="7132"/>
                  <a:pt x="9668" y="7204"/>
                  <a:pt x="9727" y="7240"/>
                </a:cubicBezTo>
                <a:lnTo>
                  <a:pt x="10228" y="7537"/>
                </a:lnTo>
                <a:lnTo>
                  <a:pt x="9573" y="8668"/>
                </a:lnTo>
                <a:lnTo>
                  <a:pt x="9073" y="8371"/>
                </a:lnTo>
                <a:cubicBezTo>
                  <a:pt x="9045" y="8354"/>
                  <a:pt x="9015" y="8345"/>
                  <a:pt x="8986" y="8345"/>
                </a:cubicBezTo>
                <a:cubicBezTo>
                  <a:pt x="8952" y="8345"/>
                  <a:pt x="8920" y="8357"/>
                  <a:pt x="8894" y="8383"/>
                </a:cubicBezTo>
                <a:cubicBezTo>
                  <a:pt x="8680" y="8561"/>
                  <a:pt x="8442" y="8692"/>
                  <a:pt x="8192" y="8787"/>
                </a:cubicBezTo>
                <a:cubicBezTo>
                  <a:pt x="8132" y="8799"/>
                  <a:pt x="8084" y="8859"/>
                  <a:pt x="8084" y="8930"/>
                </a:cubicBezTo>
                <a:lnTo>
                  <a:pt x="8084" y="9514"/>
                </a:lnTo>
                <a:lnTo>
                  <a:pt x="6775" y="9514"/>
                </a:lnTo>
                <a:lnTo>
                  <a:pt x="6775" y="8930"/>
                </a:lnTo>
                <a:cubicBezTo>
                  <a:pt x="6775" y="8871"/>
                  <a:pt x="6739" y="8811"/>
                  <a:pt x="6679" y="8787"/>
                </a:cubicBezTo>
                <a:cubicBezTo>
                  <a:pt x="6418" y="8692"/>
                  <a:pt x="6179" y="8561"/>
                  <a:pt x="5977" y="8383"/>
                </a:cubicBezTo>
                <a:cubicBezTo>
                  <a:pt x="5951" y="8357"/>
                  <a:pt x="5919" y="8345"/>
                  <a:pt x="5885" y="8345"/>
                </a:cubicBezTo>
                <a:cubicBezTo>
                  <a:pt x="5856" y="8345"/>
                  <a:pt x="5826" y="8354"/>
                  <a:pt x="5798" y="8371"/>
                </a:cubicBezTo>
                <a:lnTo>
                  <a:pt x="5286" y="8668"/>
                </a:lnTo>
                <a:lnTo>
                  <a:pt x="4632" y="7537"/>
                </a:lnTo>
                <a:lnTo>
                  <a:pt x="5144" y="7240"/>
                </a:lnTo>
                <a:cubicBezTo>
                  <a:pt x="5203" y="7204"/>
                  <a:pt x="5227" y="7132"/>
                  <a:pt x="5215" y="7073"/>
                </a:cubicBezTo>
                <a:cubicBezTo>
                  <a:pt x="5191" y="6942"/>
                  <a:pt x="5191" y="6811"/>
                  <a:pt x="5191" y="6668"/>
                </a:cubicBezTo>
                <a:cubicBezTo>
                  <a:pt x="5191" y="6537"/>
                  <a:pt x="5203" y="6406"/>
                  <a:pt x="5215" y="6275"/>
                </a:cubicBezTo>
                <a:cubicBezTo>
                  <a:pt x="5227" y="6216"/>
                  <a:pt x="5203" y="6132"/>
                  <a:pt x="5144" y="6108"/>
                </a:cubicBezTo>
                <a:lnTo>
                  <a:pt x="4632" y="5811"/>
                </a:lnTo>
                <a:lnTo>
                  <a:pt x="5286" y="4680"/>
                </a:lnTo>
                <a:lnTo>
                  <a:pt x="5798" y="4977"/>
                </a:lnTo>
                <a:cubicBezTo>
                  <a:pt x="5825" y="4988"/>
                  <a:pt x="5854" y="4994"/>
                  <a:pt x="5883" y="4994"/>
                </a:cubicBezTo>
                <a:cubicBezTo>
                  <a:pt x="5917" y="4994"/>
                  <a:pt x="5951" y="4985"/>
                  <a:pt x="5977" y="4965"/>
                </a:cubicBezTo>
                <a:cubicBezTo>
                  <a:pt x="6179" y="4787"/>
                  <a:pt x="6418" y="4644"/>
                  <a:pt x="6679" y="4561"/>
                </a:cubicBezTo>
                <a:cubicBezTo>
                  <a:pt x="6739" y="4549"/>
                  <a:pt x="6775" y="4489"/>
                  <a:pt x="6775" y="4406"/>
                </a:cubicBezTo>
                <a:lnTo>
                  <a:pt x="6775" y="3834"/>
                </a:lnTo>
                <a:lnTo>
                  <a:pt x="8084" y="3834"/>
                </a:lnTo>
                <a:lnTo>
                  <a:pt x="8084" y="4406"/>
                </a:lnTo>
                <a:cubicBezTo>
                  <a:pt x="8084" y="4465"/>
                  <a:pt x="8132" y="4525"/>
                  <a:pt x="8192" y="4561"/>
                </a:cubicBezTo>
                <a:cubicBezTo>
                  <a:pt x="8442" y="4644"/>
                  <a:pt x="8680" y="4787"/>
                  <a:pt x="8894" y="4965"/>
                </a:cubicBezTo>
                <a:cubicBezTo>
                  <a:pt x="8920" y="4985"/>
                  <a:pt x="8954" y="4994"/>
                  <a:pt x="8988" y="4994"/>
                </a:cubicBezTo>
                <a:cubicBezTo>
                  <a:pt x="9017" y="4994"/>
                  <a:pt x="9046" y="4988"/>
                  <a:pt x="9073" y="4977"/>
                </a:cubicBezTo>
                <a:lnTo>
                  <a:pt x="9573" y="4680"/>
                </a:lnTo>
                <a:lnTo>
                  <a:pt x="9716" y="4906"/>
                </a:lnTo>
                <a:cubicBezTo>
                  <a:pt x="9740" y="4955"/>
                  <a:pt x="9793" y="4982"/>
                  <a:pt x="9847" y="4982"/>
                </a:cubicBezTo>
                <a:cubicBezTo>
                  <a:pt x="9871" y="4982"/>
                  <a:pt x="9896" y="4977"/>
                  <a:pt x="9918" y="4965"/>
                </a:cubicBezTo>
                <a:cubicBezTo>
                  <a:pt x="9989" y="4918"/>
                  <a:pt x="10025" y="4823"/>
                  <a:pt x="9978" y="4751"/>
                </a:cubicBezTo>
                <a:lnTo>
                  <a:pt x="9847" y="4513"/>
                </a:lnTo>
                <a:cubicBezTo>
                  <a:pt x="9798" y="4424"/>
                  <a:pt x="9699" y="4367"/>
                  <a:pt x="9592" y="4367"/>
                </a:cubicBezTo>
                <a:cubicBezTo>
                  <a:pt x="9542" y="4367"/>
                  <a:pt x="9491" y="4379"/>
                  <a:pt x="9442" y="4406"/>
                </a:cubicBezTo>
                <a:lnTo>
                  <a:pt x="9013" y="4668"/>
                </a:lnTo>
                <a:cubicBezTo>
                  <a:pt x="8835" y="4513"/>
                  <a:pt x="8620" y="4394"/>
                  <a:pt x="8406" y="4311"/>
                </a:cubicBezTo>
                <a:lnTo>
                  <a:pt x="8406" y="3811"/>
                </a:lnTo>
                <a:cubicBezTo>
                  <a:pt x="8406" y="3727"/>
                  <a:pt x="8358" y="3632"/>
                  <a:pt x="8299" y="3596"/>
                </a:cubicBezTo>
                <a:lnTo>
                  <a:pt x="8299" y="1656"/>
                </a:lnTo>
                <a:cubicBezTo>
                  <a:pt x="8299" y="1060"/>
                  <a:pt x="7596" y="536"/>
                  <a:pt x="6394" y="239"/>
                </a:cubicBezTo>
                <a:cubicBezTo>
                  <a:pt x="6384" y="237"/>
                  <a:pt x="6375" y="237"/>
                  <a:pt x="6365" y="237"/>
                </a:cubicBezTo>
                <a:cubicBezTo>
                  <a:pt x="6284" y="237"/>
                  <a:pt x="6225" y="283"/>
                  <a:pt x="6203" y="358"/>
                </a:cubicBezTo>
                <a:cubicBezTo>
                  <a:pt x="6179" y="453"/>
                  <a:pt x="6227" y="524"/>
                  <a:pt x="6322" y="560"/>
                </a:cubicBezTo>
                <a:cubicBezTo>
                  <a:pt x="7346" y="810"/>
                  <a:pt x="7989" y="1239"/>
                  <a:pt x="7989" y="1667"/>
                </a:cubicBezTo>
                <a:cubicBezTo>
                  <a:pt x="7989" y="2001"/>
                  <a:pt x="7596" y="2346"/>
                  <a:pt x="6918" y="2596"/>
                </a:cubicBezTo>
                <a:cubicBezTo>
                  <a:pt x="6179" y="2882"/>
                  <a:pt x="5203" y="3025"/>
                  <a:pt x="4143" y="3025"/>
                </a:cubicBezTo>
                <a:cubicBezTo>
                  <a:pt x="3703" y="3025"/>
                  <a:pt x="3262" y="3001"/>
                  <a:pt x="2846" y="2941"/>
                </a:cubicBezTo>
                <a:cubicBezTo>
                  <a:pt x="2833" y="2938"/>
                  <a:pt x="2821" y="2936"/>
                  <a:pt x="2809" y="2936"/>
                </a:cubicBezTo>
                <a:cubicBezTo>
                  <a:pt x="2742" y="2936"/>
                  <a:pt x="2687" y="2991"/>
                  <a:pt x="2667" y="3072"/>
                </a:cubicBezTo>
                <a:cubicBezTo>
                  <a:pt x="2655" y="3156"/>
                  <a:pt x="2715" y="3239"/>
                  <a:pt x="2810" y="3251"/>
                </a:cubicBezTo>
                <a:cubicBezTo>
                  <a:pt x="3239" y="3311"/>
                  <a:pt x="3679" y="3334"/>
                  <a:pt x="4143" y="3334"/>
                </a:cubicBezTo>
                <a:cubicBezTo>
                  <a:pt x="5227" y="3334"/>
                  <a:pt x="6239" y="3168"/>
                  <a:pt x="7013" y="2870"/>
                </a:cubicBezTo>
                <a:cubicBezTo>
                  <a:pt x="7430" y="2715"/>
                  <a:pt x="7763" y="2525"/>
                  <a:pt x="7965" y="2310"/>
                </a:cubicBezTo>
                <a:lnTo>
                  <a:pt x="7965" y="3525"/>
                </a:lnTo>
                <a:lnTo>
                  <a:pt x="6751" y="3525"/>
                </a:lnTo>
                <a:cubicBezTo>
                  <a:pt x="6584" y="3525"/>
                  <a:pt x="6453" y="3668"/>
                  <a:pt x="6453" y="3822"/>
                </a:cubicBezTo>
                <a:lnTo>
                  <a:pt x="6453" y="4323"/>
                </a:lnTo>
                <a:cubicBezTo>
                  <a:pt x="6227" y="4406"/>
                  <a:pt x="6037" y="4525"/>
                  <a:pt x="5846" y="4680"/>
                </a:cubicBezTo>
                <a:lnTo>
                  <a:pt x="5406" y="4418"/>
                </a:lnTo>
                <a:cubicBezTo>
                  <a:pt x="5360" y="4395"/>
                  <a:pt x="5315" y="4387"/>
                  <a:pt x="5270" y="4387"/>
                </a:cubicBezTo>
                <a:cubicBezTo>
                  <a:pt x="5243" y="4387"/>
                  <a:pt x="5217" y="4390"/>
                  <a:pt x="5191" y="4394"/>
                </a:cubicBezTo>
                <a:cubicBezTo>
                  <a:pt x="5108" y="4406"/>
                  <a:pt x="5048" y="4465"/>
                  <a:pt x="5013" y="4525"/>
                </a:cubicBezTo>
                <a:lnTo>
                  <a:pt x="4334" y="5692"/>
                </a:lnTo>
                <a:cubicBezTo>
                  <a:pt x="4322" y="5704"/>
                  <a:pt x="4322" y="5716"/>
                  <a:pt x="4322" y="5727"/>
                </a:cubicBezTo>
                <a:lnTo>
                  <a:pt x="4132" y="5727"/>
                </a:lnTo>
                <a:cubicBezTo>
                  <a:pt x="3084" y="5727"/>
                  <a:pt x="2107" y="5585"/>
                  <a:pt x="1357" y="5299"/>
                </a:cubicBezTo>
                <a:cubicBezTo>
                  <a:pt x="679" y="5049"/>
                  <a:pt x="286" y="4704"/>
                  <a:pt x="286" y="4382"/>
                </a:cubicBezTo>
                <a:lnTo>
                  <a:pt x="286" y="2322"/>
                </a:lnTo>
                <a:cubicBezTo>
                  <a:pt x="643" y="2668"/>
                  <a:pt x="1274" y="2965"/>
                  <a:pt x="2131" y="3144"/>
                </a:cubicBezTo>
                <a:lnTo>
                  <a:pt x="2167" y="3144"/>
                </a:lnTo>
                <a:cubicBezTo>
                  <a:pt x="2238" y="3144"/>
                  <a:pt x="2298" y="3096"/>
                  <a:pt x="2322" y="3025"/>
                </a:cubicBezTo>
                <a:cubicBezTo>
                  <a:pt x="2334" y="2930"/>
                  <a:pt x="2286" y="2858"/>
                  <a:pt x="2203" y="2846"/>
                </a:cubicBezTo>
                <a:cubicBezTo>
                  <a:pt x="1036" y="2596"/>
                  <a:pt x="298" y="2132"/>
                  <a:pt x="298" y="1667"/>
                </a:cubicBezTo>
                <a:cubicBezTo>
                  <a:pt x="298" y="1346"/>
                  <a:pt x="679" y="1001"/>
                  <a:pt x="1369" y="751"/>
                </a:cubicBezTo>
                <a:cubicBezTo>
                  <a:pt x="2096" y="465"/>
                  <a:pt x="3072" y="322"/>
                  <a:pt x="4132" y="322"/>
                </a:cubicBezTo>
                <a:cubicBezTo>
                  <a:pt x="4667" y="322"/>
                  <a:pt x="5191" y="358"/>
                  <a:pt x="5679" y="441"/>
                </a:cubicBezTo>
                <a:cubicBezTo>
                  <a:pt x="5687" y="442"/>
                  <a:pt x="5695" y="443"/>
                  <a:pt x="5703" y="443"/>
                </a:cubicBezTo>
                <a:cubicBezTo>
                  <a:pt x="5786" y="443"/>
                  <a:pt x="5847" y="385"/>
                  <a:pt x="5858" y="298"/>
                </a:cubicBezTo>
                <a:cubicBezTo>
                  <a:pt x="5870" y="215"/>
                  <a:pt x="5810" y="143"/>
                  <a:pt x="5727" y="120"/>
                </a:cubicBezTo>
                <a:cubicBezTo>
                  <a:pt x="5215" y="36"/>
                  <a:pt x="4679" y="1"/>
                  <a:pt x="41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681" y="684442"/>
            <a:ext cx="6109038" cy="403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38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p61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ru-RU" b="1" dirty="0">
                <a:latin typeface="Proxima Nova" panose="020B0604020202020204" charset="0"/>
              </a:rPr>
              <a:t>Описание исходных </a:t>
            </a:r>
            <a:r>
              <a:rPr lang="ru-RU" b="1" dirty="0" smtClean="0">
                <a:latin typeface="Proxima Nova" panose="020B0604020202020204" charset="0"/>
              </a:rPr>
              <a:t>данных*</a:t>
            </a:r>
            <a:endParaRPr sz="3500" dirty="0"/>
          </a:p>
        </p:txBody>
      </p:sp>
      <p:graphicFrame>
        <p:nvGraphicFramePr>
          <p:cNvPr id="2328" name="Google Shape;2328;p61"/>
          <p:cNvGraphicFramePr/>
          <p:nvPr>
            <p:extLst>
              <p:ext uri="{D42A27DB-BD31-4B8C-83A1-F6EECF244321}">
                <p14:modId xmlns:p14="http://schemas.microsoft.com/office/powerpoint/2010/main" val="2370216546"/>
              </p:ext>
            </p:extLst>
          </p:nvPr>
        </p:nvGraphicFramePr>
        <p:xfrm>
          <a:off x="586333" y="1535634"/>
          <a:ext cx="7930632" cy="3089351"/>
        </p:xfrm>
        <a:graphic>
          <a:graphicData uri="http://schemas.openxmlformats.org/drawingml/2006/table">
            <a:tbl>
              <a:tblPr>
                <a:noFill/>
                <a:tableStyleId>{9C3F540E-DB85-4778-AB47-722C44D71AE3}</a:tableStyleId>
              </a:tblPr>
              <a:tblGrid>
                <a:gridCol w="237489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46976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08596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5900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Coming Soon"/>
                        <a:ea typeface="Coming Soon"/>
                        <a:cs typeface="Coming Soon"/>
                        <a:sym typeface="Coming Soon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 smtClean="0">
                          <a:solidFill>
                            <a:schemeClr val="lt1"/>
                          </a:solidFill>
                          <a:latin typeface="Proxima Nova" panose="020B0604020202020204" charset="0"/>
                          <a:ea typeface="Barlow"/>
                          <a:cs typeface="Barlow"/>
                          <a:sym typeface="Barlow"/>
                        </a:rPr>
                        <a:t>Место хранения</a:t>
                      </a:r>
                      <a:endParaRPr sz="1600" b="1" dirty="0">
                        <a:solidFill>
                          <a:schemeClr val="lt1"/>
                        </a:solidFill>
                        <a:latin typeface="Proxima Nova" panose="020B0604020202020204" charset="0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 smtClean="0">
                          <a:solidFill>
                            <a:schemeClr val="lt1"/>
                          </a:solidFill>
                          <a:latin typeface="Proxima Nova" panose="020B0604020202020204" charset="0"/>
                          <a:ea typeface="Barlow"/>
                          <a:cs typeface="Barlow"/>
                          <a:sym typeface="Barlow"/>
                        </a:rPr>
                        <a:t>Комментарий</a:t>
                      </a:r>
                      <a:endParaRPr sz="1600" b="1" dirty="0">
                        <a:solidFill>
                          <a:schemeClr val="lt1"/>
                        </a:solidFill>
                        <a:latin typeface="Proxima Nova" panose="020B0604020202020204" charset="0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8229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visits</a:t>
                      </a:r>
                      <a:endParaRPr sz="1600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ClickHouse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Посещение пользователями</a:t>
                      </a:r>
                      <a:r>
                        <a:rPr lang="ru-RU" baseline="0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 нашего сайта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867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costs</a:t>
                      </a:r>
                      <a:endParaRPr sz="1600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Postgres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Расходы на рекламу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5876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err="1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campaigns_dict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csv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Словарик</a:t>
                      </a:r>
                      <a:r>
                        <a:rPr lang="ru-RU" baseline="0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 с сопоставлением рекламных кампаний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587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submits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parquet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Заполненные формы на сайте для заявки/обратного звонка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2867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deals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parquet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Заказанные дизайн-проекты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86333" y="4743882"/>
            <a:ext cx="26645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1"/>
                </a:solidFill>
                <a:latin typeface="Proxima Nova" panose="020B0604020202020204" charset="0"/>
              </a:rPr>
              <a:t>*</a:t>
            </a:r>
            <a:r>
              <a:rPr lang="ru-RU" sz="1200" dirty="0" smtClean="0">
                <a:solidFill>
                  <a:schemeClr val="accent1"/>
                </a:solidFill>
                <a:latin typeface="Proxima Nova" panose="020B0604020202020204" charset="0"/>
              </a:rPr>
              <a:t>Сгенерированные, синтетические</a:t>
            </a:r>
            <a:endParaRPr lang="en-US" sz="1200" dirty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46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Форматы файлов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605989" y="3546011"/>
            <a:ext cx="4141296" cy="9701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csv (comma-separated values)</a:t>
            </a:r>
            <a:endParaRPr lang="en-US" sz="1600" dirty="0" smtClean="0">
              <a:solidFill>
                <a:schemeClr val="accent1"/>
              </a:solidFill>
              <a:latin typeface="Proxima Nova" panose="020B060402020202020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текстовый </a:t>
            </a:r>
            <a:r>
              <a:rPr lang="ru-RU" sz="1600" dirty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формат с 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разделителями-запятыми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210" y="1397222"/>
            <a:ext cx="2972854" cy="1789218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472" y="1406543"/>
            <a:ext cx="3036559" cy="1789218"/>
          </a:xfrm>
          <a:prstGeom prst="rect">
            <a:avLst/>
          </a:prstGeom>
        </p:spPr>
      </p:pic>
      <p:sp>
        <p:nvSpPr>
          <p:cNvPr id="16" name="Объект 2"/>
          <p:cNvSpPr txBox="1">
            <a:spLocks/>
          </p:cNvSpPr>
          <p:nvPr/>
        </p:nvSpPr>
        <p:spPr>
          <a:xfrm>
            <a:off x="4409103" y="3546011"/>
            <a:ext cx="4141296" cy="7060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parquet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 </a:t>
            </a:r>
            <a:r>
              <a:rPr lang="ru-RU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(паркет)</a:t>
            </a:r>
            <a:endParaRPr lang="ru-RU" sz="1600" dirty="0" smtClean="0">
              <a:solidFill>
                <a:schemeClr val="accent1"/>
              </a:solidFill>
              <a:latin typeface="Proxima Nova" panose="020B060402020202020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бинарный колоночный формат</a:t>
            </a:r>
          </a:p>
        </p:txBody>
      </p:sp>
    </p:spTree>
    <p:extLst>
      <p:ext uri="{BB962C8B-B14F-4D97-AF65-F5344CB8AC3E}">
        <p14:creationId xmlns:p14="http://schemas.microsoft.com/office/powerpoint/2010/main" val="380768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53"/>
          <p:cNvSpPr txBox="1">
            <a:spLocks noGrp="1"/>
          </p:cNvSpPr>
          <p:nvPr>
            <p:ph type="title" idx="8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>
                <a:latin typeface="Proxima Nova" panose="020B0604020202020204" charset="0"/>
              </a:rPr>
              <a:t>Что будем использовать</a:t>
            </a:r>
            <a:endParaRPr sz="3500" b="1" dirty="0">
              <a:latin typeface="Proxima Nova" panose="020B0604020202020204" charset="0"/>
            </a:endParaRPr>
          </a:p>
        </p:txBody>
      </p:sp>
      <p:sp>
        <p:nvSpPr>
          <p:cNvPr id="30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485259" y="1441955"/>
            <a:ext cx="2326200" cy="425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Postgres</a:t>
            </a:r>
            <a:endParaRPr dirty="0"/>
          </a:p>
        </p:txBody>
      </p:sp>
      <p:sp>
        <p:nvSpPr>
          <p:cNvPr id="31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267380" y="1750522"/>
            <a:ext cx="2761958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Proxima Nova" panose="020B0604020202020204" charset="0"/>
              </a:rPr>
              <a:t>т</a:t>
            </a:r>
            <a:r>
              <a:rPr lang="ru-RU" dirty="0" smtClean="0">
                <a:latin typeface="Proxima Nova" panose="020B0604020202020204" charset="0"/>
              </a:rPr>
              <a:t>ранзакционная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endParaRPr lang="ru-RU" dirty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как источник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3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3421290" y="1175347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ClickHouse</a:t>
            </a:r>
            <a:endParaRPr dirty="0"/>
          </a:p>
        </p:txBody>
      </p:sp>
      <p:sp>
        <p:nvSpPr>
          <p:cNvPr id="34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3203411" y="1750522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аналитическая колоночная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r>
              <a:rPr lang="ru-RU" dirty="0" smtClean="0">
                <a:latin typeface="Proxima Nova" panose="020B0604020202020204" charset="0"/>
              </a:rPr>
              <a:t> как источник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5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933144" y="3275841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smtClean="0">
                <a:cs typeface="Arial" panose="020B0604020202020204" pitchFamily="34" charset="0"/>
              </a:rPr>
              <a:t>Spark</a:t>
            </a:r>
            <a:endParaRPr dirty="0"/>
          </a:p>
        </p:txBody>
      </p:sp>
      <p:sp>
        <p:nvSpPr>
          <p:cNvPr id="36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715265" y="3851016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движок для обработки больших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7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3513844" y="327791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Jupyter</a:t>
            </a:r>
            <a:r>
              <a:rPr lang="en-US" b="1" dirty="0" smtClean="0">
                <a:cs typeface="Arial" panose="020B0604020202020204" pitchFamily="34" charset="0"/>
              </a:rPr>
              <a:t> Notebook</a:t>
            </a:r>
            <a:endParaRPr dirty="0"/>
          </a:p>
        </p:txBody>
      </p:sp>
      <p:sp>
        <p:nvSpPr>
          <p:cNvPr id="38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3295965" y="3853090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среда интерактивной разработки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9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1538438" y="2432988"/>
            <a:ext cx="2326200" cy="479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pgAdmin</a:t>
            </a:r>
            <a:endParaRPr dirty="0"/>
          </a:p>
        </p:txBody>
      </p:sp>
      <p:sp>
        <p:nvSpPr>
          <p:cNvPr id="40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1350156" y="2826947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клиент для подключения</a:t>
            </a:r>
            <a:endParaRPr lang="en-US" dirty="0" smtClean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 </a:t>
            </a:r>
            <a:r>
              <a:rPr lang="en-US" dirty="0" smtClean="0">
                <a:latin typeface="Proxima Nova" panose="020B0604020202020204" charset="0"/>
              </a:rPr>
              <a:t>Postgres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16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4665939" y="2459533"/>
            <a:ext cx="2326200" cy="4082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DBeaver</a:t>
            </a:r>
            <a:endParaRPr dirty="0"/>
          </a:p>
        </p:txBody>
      </p:sp>
      <p:sp>
        <p:nvSpPr>
          <p:cNvPr id="17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4480267" y="2819690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клиент для подключения</a:t>
            </a:r>
            <a:endParaRPr lang="en-US" dirty="0" smtClean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 разным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19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6210320" y="3445138"/>
            <a:ext cx="2326200" cy="5033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Metabase</a:t>
            </a:r>
            <a:endParaRPr dirty="0"/>
          </a:p>
        </p:txBody>
      </p:sp>
      <p:sp>
        <p:nvSpPr>
          <p:cNvPr id="20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5992777" y="3858072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инструмент</a:t>
            </a: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для визуализации данных</a:t>
            </a:r>
            <a:endParaRPr lang="ru-RU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88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</p:spPr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Что еще нужно – драйвера</a:t>
            </a:r>
            <a:endParaRPr lang="ru-RU" b="1" dirty="0">
              <a:latin typeface="Proxima Nova" panose="020B0604020202020204" charset="0"/>
            </a:endParaRPr>
          </a:p>
        </p:txBody>
      </p:sp>
      <p:grpSp>
        <p:nvGrpSpPr>
          <p:cNvPr id="12" name="Google Shape;3076;p73"/>
          <p:cNvGrpSpPr/>
          <p:nvPr/>
        </p:nvGrpSpPr>
        <p:grpSpPr>
          <a:xfrm>
            <a:off x="437386" y="4285473"/>
            <a:ext cx="528428" cy="524008"/>
            <a:chOff x="1168600" y="238125"/>
            <a:chExt cx="5263225" cy="5219200"/>
          </a:xfrm>
        </p:grpSpPr>
        <p:sp>
          <p:nvSpPr>
            <p:cNvPr id="13" name="Google Shape;3077;p73"/>
            <p:cNvSpPr/>
            <p:nvPr/>
          </p:nvSpPr>
          <p:spPr>
            <a:xfrm>
              <a:off x="2770225" y="499075"/>
              <a:ext cx="153350" cy="336000"/>
            </a:xfrm>
            <a:custGeom>
              <a:avLst/>
              <a:gdLst/>
              <a:ahLst/>
              <a:cxnLst/>
              <a:rect l="l" t="t" r="r" b="b"/>
              <a:pathLst>
                <a:path w="6134" h="13440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0373"/>
                  </a:lnTo>
                  <a:cubicBezTo>
                    <a:pt x="1" y="12070"/>
                    <a:pt x="1371" y="13440"/>
                    <a:pt x="3067" y="13440"/>
                  </a:cubicBezTo>
                  <a:cubicBezTo>
                    <a:pt x="4763" y="13440"/>
                    <a:pt x="6133" y="12070"/>
                    <a:pt x="6133" y="10373"/>
                  </a:cubicBez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78;p73"/>
            <p:cNvSpPr/>
            <p:nvPr/>
          </p:nvSpPr>
          <p:spPr>
            <a:xfrm>
              <a:off x="4676850" y="499075"/>
              <a:ext cx="153350" cy="336000"/>
            </a:xfrm>
            <a:custGeom>
              <a:avLst/>
              <a:gdLst/>
              <a:ahLst/>
              <a:cxnLst/>
              <a:rect l="l" t="t" r="r" b="b"/>
              <a:pathLst>
                <a:path w="6134" h="13440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0373"/>
                  </a:lnTo>
                  <a:cubicBezTo>
                    <a:pt x="1" y="12070"/>
                    <a:pt x="1371" y="13440"/>
                    <a:pt x="3067" y="13440"/>
                  </a:cubicBezTo>
                  <a:cubicBezTo>
                    <a:pt x="4763" y="13440"/>
                    <a:pt x="6133" y="12070"/>
                    <a:pt x="6133" y="10373"/>
                  </a:cubicBez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79;p73"/>
            <p:cNvSpPr/>
            <p:nvPr/>
          </p:nvSpPr>
          <p:spPr>
            <a:xfrm>
              <a:off x="3494400" y="663400"/>
              <a:ext cx="611650" cy="253425"/>
            </a:xfrm>
            <a:custGeom>
              <a:avLst/>
              <a:gdLst/>
              <a:ahLst/>
              <a:cxnLst/>
              <a:rect l="l" t="t" r="r" b="b"/>
              <a:pathLst>
                <a:path w="24466" h="10137" extrusionOk="0">
                  <a:moveTo>
                    <a:pt x="3396" y="0"/>
                  </a:moveTo>
                  <a:cubicBezTo>
                    <a:pt x="2689" y="0"/>
                    <a:pt x="1979" y="250"/>
                    <a:pt x="1403" y="767"/>
                  </a:cubicBezTo>
                  <a:cubicBezTo>
                    <a:pt x="131" y="1876"/>
                    <a:pt x="0" y="3800"/>
                    <a:pt x="1109" y="5073"/>
                  </a:cubicBezTo>
                  <a:cubicBezTo>
                    <a:pt x="4045" y="8449"/>
                    <a:pt x="8139" y="10137"/>
                    <a:pt x="12233" y="10137"/>
                  </a:cubicBezTo>
                  <a:cubicBezTo>
                    <a:pt x="16326" y="10137"/>
                    <a:pt x="20420" y="8449"/>
                    <a:pt x="23356" y="5073"/>
                  </a:cubicBezTo>
                  <a:cubicBezTo>
                    <a:pt x="24465" y="3800"/>
                    <a:pt x="24335" y="1876"/>
                    <a:pt x="23062" y="767"/>
                  </a:cubicBezTo>
                  <a:cubicBezTo>
                    <a:pt x="22483" y="262"/>
                    <a:pt x="21768" y="14"/>
                    <a:pt x="21056" y="14"/>
                  </a:cubicBezTo>
                  <a:cubicBezTo>
                    <a:pt x="20206" y="14"/>
                    <a:pt x="19360" y="368"/>
                    <a:pt x="18757" y="1060"/>
                  </a:cubicBezTo>
                  <a:cubicBezTo>
                    <a:pt x="17028" y="3034"/>
                    <a:pt x="14630" y="4021"/>
                    <a:pt x="12233" y="4021"/>
                  </a:cubicBezTo>
                  <a:cubicBezTo>
                    <a:pt x="9835" y="4021"/>
                    <a:pt x="7437" y="3034"/>
                    <a:pt x="5709" y="1060"/>
                  </a:cubicBezTo>
                  <a:cubicBezTo>
                    <a:pt x="5102" y="364"/>
                    <a:pt x="4251" y="0"/>
                    <a:pt x="3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80;p73"/>
            <p:cNvSpPr/>
            <p:nvPr/>
          </p:nvSpPr>
          <p:spPr>
            <a:xfrm>
              <a:off x="3100500" y="1988975"/>
              <a:ext cx="1399425" cy="1398600"/>
            </a:xfrm>
            <a:custGeom>
              <a:avLst/>
              <a:gdLst/>
              <a:ahLst/>
              <a:cxnLst/>
              <a:rect l="l" t="t" r="r" b="b"/>
              <a:pathLst>
                <a:path w="55977" h="55944" extrusionOk="0">
                  <a:moveTo>
                    <a:pt x="27989" y="6133"/>
                  </a:moveTo>
                  <a:cubicBezTo>
                    <a:pt x="34154" y="6133"/>
                    <a:pt x="39732" y="8678"/>
                    <a:pt x="43711" y="12820"/>
                  </a:cubicBezTo>
                  <a:cubicBezTo>
                    <a:pt x="42700" y="12592"/>
                    <a:pt x="41558" y="12462"/>
                    <a:pt x="40449" y="12462"/>
                  </a:cubicBezTo>
                  <a:cubicBezTo>
                    <a:pt x="31903" y="12462"/>
                    <a:pt x="24922" y="19442"/>
                    <a:pt x="24922" y="27989"/>
                  </a:cubicBezTo>
                  <a:cubicBezTo>
                    <a:pt x="24922" y="33175"/>
                    <a:pt x="20714" y="37383"/>
                    <a:pt x="15528" y="37383"/>
                  </a:cubicBezTo>
                  <a:cubicBezTo>
                    <a:pt x="10341" y="37383"/>
                    <a:pt x="6133" y="33175"/>
                    <a:pt x="6133" y="27989"/>
                  </a:cubicBezTo>
                  <a:cubicBezTo>
                    <a:pt x="6133" y="27956"/>
                    <a:pt x="6133" y="27923"/>
                    <a:pt x="6133" y="27923"/>
                  </a:cubicBezTo>
                  <a:cubicBezTo>
                    <a:pt x="6166" y="15887"/>
                    <a:pt x="15952" y="6133"/>
                    <a:pt x="27989" y="6133"/>
                  </a:cubicBezTo>
                  <a:close/>
                  <a:moveTo>
                    <a:pt x="40449" y="18594"/>
                  </a:moveTo>
                  <a:cubicBezTo>
                    <a:pt x="45636" y="18594"/>
                    <a:pt x="49844" y="22802"/>
                    <a:pt x="49844" y="27989"/>
                  </a:cubicBezTo>
                  <a:cubicBezTo>
                    <a:pt x="49844" y="28021"/>
                    <a:pt x="49844" y="28021"/>
                    <a:pt x="49844" y="28054"/>
                  </a:cubicBezTo>
                  <a:cubicBezTo>
                    <a:pt x="49811" y="40058"/>
                    <a:pt x="40025" y="49844"/>
                    <a:pt x="27989" y="49844"/>
                  </a:cubicBezTo>
                  <a:cubicBezTo>
                    <a:pt x="21823" y="49844"/>
                    <a:pt x="16245" y="47267"/>
                    <a:pt x="12266" y="43157"/>
                  </a:cubicBezTo>
                  <a:lnTo>
                    <a:pt x="12266" y="43157"/>
                  </a:lnTo>
                  <a:cubicBezTo>
                    <a:pt x="13244" y="43353"/>
                    <a:pt x="14419" y="43483"/>
                    <a:pt x="15528" y="43483"/>
                  </a:cubicBezTo>
                  <a:cubicBezTo>
                    <a:pt x="24074" y="43483"/>
                    <a:pt x="31055" y="36535"/>
                    <a:pt x="31055" y="27989"/>
                  </a:cubicBezTo>
                  <a:cubicBezTo>
                    <a:pt x="31055" y="22802"/>
                    <a:pt x="35263" y="18594"/>
                    <a:pt x="40449" y="18594"/>
                  </a:cubicBezTo>
                  <a:close/>
                  <a:moveTo>
                    <a:pt x="27989" y="1"/>
                  </a:moveTo>
                  <a:cubicBezTo>
                    <a:pt x="12559" y="1"/>
                    <a:pt x="1" y="12559"/>
                    <a:pt x="1" y="27989"/>
                  </a:cubicBezTo>
                  <a:cubicBezTo>
                    <a:pt x="1" y="28021"/>
                    <a:pt x="1" y="28054"/>
                    <a:pt x="33" y="28054"/>
                  </a:cubicBezTo>
                  <a:cubicBezTo>
                    <a:pt x="33" y="28119"/>
                    <a:pt x="33" y="28184"/>
                    <a:pt x="33" y="28250"/>
                  </a:cubicBezTo>
                  <a:cubicBezTo>
                    <a:pt x="164" y="43548"/>
                    <a:pt x="12657" y="55944"/>
                    <a:pt x="27989" y="55944"/>
                  </a:cubicBezTo>
                  <a:cubicBezTo>
                    <a:pt x="43418" y="55944"/>
                    <a:pt x="55944" y="43418"/>
                    <a:pt x="55976" y="27989"/>
                  </a:cubicBezTo>
                  <a:cubicBezTo>
                    <a:pt x="55976" y="27956"/>
                    <a:pt x="55976" y="27923"/>
                    <a:pt x="55944" y="27891"/>
                  </a:cubicBezTo>
                  <a:cubicBezTo>
                    <a:pt x="55944" y="27826"/>
                    <a:pt x="55944" y="27793"/>
                    <a:pt x="55944" y="27728"/>
                  </a:cubicBezTo>
                  <a:cubicBezTo>
                    <a:pt x="55813" y="12429"/>
                    <a:pt x="43320" y="1"/>
                    <a:pt x="27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81;p73"/>
            <p:cNvSpPr/>
            <p:nvPr/>
          </p:nvSpPr>
          <p:spPr>
            <a:xfrm>
              <a:off x="1168600" y="238125"/>
              <a:ext cx="5263225" cy="5219200"/>
            </a:xfrm>
            <a:custGeom>
              <a:avLst/>
              <a:gdLst/>
              <a:ahLst/>
              <a:cxnLst/>
              <a:rect l="l" t="t" r="r" b="b"/>
              <a:pathLst>
                <a:path w="210529" h="208768" extrusionOk="0">
                  <a:moveTo>
                    <a:pt x="196829" y="6100"/>
                  </a:moveTo>
                  <a:cubicBezTo>
                    <a:pt x="200547" y="6100"/>
                    <a:pt x="202896" y="10112"/>
                    <a:pt x="201036" y="13342"/>
                  </a:cubicBezTo>
                  <a:lnTo>
                    <a:pt x="190892" y="31087"/>
                  </a:lnTo>
                  <a:lnTo>
                    <a:pt x="19637" y="31087"/>
                  </a:lnTo>
                  <a:lnTo>
                    <a:pt x="9493" y="13342"/>
                  </a:lnTo>
                  <a:cubicBezTo>
                    <a:pt x="7633" y="10145"/>
                    <a:pt x="9982" y="6100"/>
                    <a:pt x="13701" y="6100"/>
                  </a:cubicBezTo>
                  <a:close/>
                  <a:moveTo>
                    <a:pt x="108331" y="37219"/>
                  </a:moveTo>
                  <a:lnTo>
                    <a:pt x="108331" y="52583"/>
                  </a:lnTo>
                  <a:cubicBezTo>
                    <a:pt x="107401" y="52518"/>
                    <a:pt x="106382" y="52485"/>
                    <a:pt x="105338" y="52485"/>
                  </a:cubicBezTo>
                  <a:cubicBezTo>
                    <a:pt x="104294" y="52485"/>
                    <a:pt x="103226" y="52518"/>
                    <a:pt x="102198" y="52583"/>
                  </a:cubicBezTo>
                  <a:lnTo>
                    <a:pt x="102198" y="37219"/>
                  </a:lnTo>
                  <a:close/>
                  <a:moveTo>
                    <a:pt x="105265" y="58585"/>
                  </a:moveTo>
                  <a:cubicBezTo>
                    <a:pt x="107124" y="58585"/>
                    <a:pt x="108983" y="58716"/>
                    <a:pt x="110843" y="58977"/>
                  </a:cubicBezTo>
                  <a:cubicBezTo>
                    <a:pt x="130414" y="61717"/>
                    <a:pt x="145517" y="78549"/>
                    <a:pt x="145517" y="98871"/>
                  </a:cubicBezTo>
                  <a:cubicBezTo>
                    <a:pt x="145517" y="121052"/>
                    <a:pt x="127479" y="139124"/>
                    <a:pt x="105265" y="139124"/>
                  </a:cubicBezTo>
                  <a:cubicBezTo>
                    <a:pt x="83050" y="139124"/>
                    <a:pt x="65012" y="121052"/>
                    <a:pt x="65012" y="98871"/>
                  </a:cubicBezTo>
                  <a:cubicBezTo>
                    <a:pt x="65012" y="78549"/>
                    <a:pt x="80115" y="61717"/>
                    <a:pt x="99687" y="58977"/>
                  </a:cubicBezTo>
                  <a:cubicBezTo>
                    <a:pt x="101546" y="58716"/>
                    <a:pt x="103405" y="58585"/>
                    <a:pt x="105265" y="58585"/>
                  </a:cubicBezTo>
                  <a:close/>
                  <a:moveTo>
                    <a:pt x="169493" y="159576"/>
                  </a:moveTo>
                  <a:lnTo>
                    <a:pt x="169493" y="171907"/>
                  </a:lnTo>
                  <a:lnTo>
                    <a:pt x="41036" y="171907"/>
                  </a:lnTo>
                  <a:lnTo>
                    <a:pt x="41036" y="159576"/>
                  </a:lnTo>
                  <a:close/>
                  <a:moveTo>
                    <a:pt x="189587" y="37219"/>
                  </a:moveTo>
                  <a:lnTo>
                    <a:pt x="189587" y="184987"/>
                  </a:lnTo>
                  <a:lnTo>
                    <a:pt x="175626" y="184987"/>
                  </a:lnTo>
                  <a:lnTo>
                    <a:pt x="175626" y="72449"/>
                  </a:lnTo>
                  <a:cubicBezTo>
                    <a:pt x="175626" y="70785"/>
                    <a:pt x="174256" y="69415"/>
                    <a:pt x="172559" y="69415"/>
                  </a:cubicBezTo>
                  <a:cubicBezTo>
                    <a:pt x="170863" y="69415"/>
                    <a:pt x="169493" y="70785"/>
                    <a:pt x="169493" y="72449"/>
                  </a:cubicBezTo>
                  <a:lnTo>
                    <a:pt x="169493" y="153476"/>
                  </a:lnTo>
                  <a:lnTo>
                    <a:pt x="41036" y="153476"/>
                  </a:lnTo>
                  <a:lnTo>
                    <a:pt x="41036" y="37219"/>
                  </a:lnTo>
                  <a:lnTo>
                    <a:pt x="96098" y="37219"/>
                  </a:lnTo>
                  <a:lnTo>
                    <a:pt x="96098" y="53399"/>
                  </a:lnTo>
                  <a:cubicBezTo>
                    <a:pt x="74895" y="57672"/>
                    <a:pt x="58879" y="76428"/>
                    <a:pt x="58879" y="98871"/>
                  </a:cubicBezTo>
                  <a:cubicBezTo>
                    <a:pt x="58879" y="124445"/>
                    <a:pt x="79691" y="145256"/>
                    <a:pt x="105265" y="145256"/>
                  </a:cubicBezTo>
                  <a:cubicBezTo>
                    <a:pt x="130839" y="145256"/>
                    <a:pt x="151650" y="124445"/>
                    <a:pt x="151650" y="98871"/>
                  </a:cubicBezTo>
                  <a:cubicBezTo>
                    <a:pt x="151650" y="76428"/>
                    <a:pt x="135634" y="57672"/>
                    <a:pt x="114431" y="53399"/>
                  </a:cubicBezTo>
                  <a:lnTo>
                    <a:pt x="114431" y="37219"/>
                  </a:lnTo>
                  <a:lnTo>
                    <a:pt x="169493" y="37219"/>
                  </a:lnTo>
                  <a:lnTo>
                    <a:pt x="169493" y="60216"/>
                  </a:lnTo>
                  <a:cubicBezTo>
                    <a:pt x="169493" y="61913"/>
                    <a:pt x="170863" y="63283"/>
                    <a:pt x="172559" y="63283"/>
                  </a:cubicBezTo>
                  <a:cubicBezTo>
                    <a:pt x="174256" y="63283"/>
                    <a:pt x="175626" y="61913"/>
                    <a:pt x="175626" y="60216"/>
                  </a:cubicBezTo>
                  <a:lnTo>
                    <a:pt x="175626" y="37219"/>
                  </a:lnTo>
                  <a:close/>
                  <a:moveTo>
                    <a:pt x="41917" y="191120"/>
                  </a:moveTo>
                  <a:cubicBezTo>
                    <a:pt x="43385" y="191120"/>
                    <a:pt x="44624" y="192327"/>
                    <a:pt x="44624" y="193827"/>
                  </a:cubicBezTo>
                  <a:lnTo>
                    <a:pt x="44624" y="199960"/>
                  </a:lnTo>
                  <a:cubicBezTo>
                    <a:pt x="44624" y="201428"/>
                    <a:pt x="43385" y="202635"/>
                    <a:pt x="41917" y="202635"/>
                  </a:cubicBezTo>
                  <a:lnTo>
                    <a:pt x="13929" y="202635"/>
                  </a:lnTo>
                  <a:cubicBezTo>
                    <a:pt x="12428" y="202635"/>
                    <a:pt x="11221" y="201428"/>
                    <a:pt x="11221" y="199960"/>
                  </a:cubicBezTo>
                  <a:lnTo>
                    <a:pt x="11221" y="193827"/>
                  </a:lnTo>
                  <a:cubicBezTo>
                    <a:pt x="11221" y="192327"/>
                    <a:pt x="12428" y="191120"/>
                    <a:pt x="13929" y="191120"/>
                  </a:cubicBezTo>
                  <a:close/>
                  <a:moveTo>
                    <a:pt x="196600" y="191120"/>
                  </a:moveTo>
                  <a:cubicBezTo>
                    <a:pt x="198101" y="191120"/>
                    <a:pt x="199308" y="192327"/>
                    <a:pt x="199308" y="193827"/>
                  </a:cubicBezTo>
                  <a:lnTo>
                    <a:pt x="199308" y="199960"/>
                  </a:lnTo>
                  <a:cubicBezTo>
                    <a:pt x="199308" y="201428"/>
                    <a:pt x="198101" y="202635"/>
                    <a:pt x="196600" y="202635"/>
                  </a:cubicBezTo>
                  <a:lnTo>
                    <a:pt x="168612" y="202635"/>
                  </a:lnTo>
                  <a:cubicBezTo>
                    <a:pt x="167144" y="202635"/>
                    <a:pt x="165905" y="201428"/>
                    <a:pt x="165905" y="199960"/>
                  </a:cubicBezTo>
                  <a:lnTo>
                    <a:pt x="165905" y="193827"/>
                  </a:lnTo>
                  <a:cubicBezTo>
                    <a:pt x="165905" y="192327"/>
                    <a:pt x="167144" y="191120"/>
                    <a:pt x="168612" y="191120"/>
                  </a:cubicBezTo>
                  <a:close/>
                  <a:moveTo>
                    <a:pt x="13701" y="0"/>
                  </a:moveTo>
                  <a:cubicBezTo>
                    <a:pt x="5285" y="0"/>
                    <a:pt x="0" y="9101"/>
                    <a:pt x="4176" y="16408"/>
                  </a:cubicBezTo>
                  <a:lnTo>
                    <a:pt x="14810" y="34968"/>
                  </a:lnTo>
                  <a:lnTo>
                    <a:pt x="14810" y="149823"/>
                  </a:lnTo>
                  <a:cubicBezTo>
                    <a:pt x="14810" y="151519"/>
                    <a:pt x="16180" y="152889"/>
                    <a:pt x="17876" y="152889"/>
                  </a:cubicBezTo>
                  <a:cubicBezTo>
                    <a:pt x="19572" y="152889"/>
                    <a:pt x="20942" y="151519"/>
                    <a:pt x="20942" y="149823"/>
                  </a:cubicBezTo>
                  <a:lnTo>
                    <a:pt x="20942" y="37219"/>
                  </a:lnTo>
                  <a:lnTo>
                    <a:pt x="34904" y="37219"/>
                  </a:lnTo>
                  <a:lnTo>
                    <a:pt x="34904" y="184987"/>
                  </a:lnTo>
                  <a:lnTo>
                    <a:pt x="20942" y="184987"/>
                  </a:lnTo>
                  <a:lnTo>
                    <a:pt x="20942" y="162055"/>
                  </a:lnTo>
                  <a:cubicBezTo>
                    <a:pt x="20942" y="160392"/>
                    <a:pt x="19572" y="159022"/>
                    <a:pt x="17876" y="159022"/>
                  </a:cubicBezTo>
                  <a:cubicBezTo>
                    <a:pt x="16180" y="159022"/>
                    <a:pt x="14810" y="160392"/>
                    <a:pt x="14810" y="162055"/>
                  </a:cubicBezTo>
                  <a:lnTo>
                    <a:pt x="14810" y="184987"/>
                  </a:lnTo>
                  <a:lnTo>
                    <a:pt x="13929" y="184987"/>
                  </a:lnTo>
                  <a:cubicBezTo>
                    <a:pt x="9069" y="184987"/>
                    <a:pt x="5122" y="188967"/>
                    <a:pt x="5122" y="193827"/>
                  </a:cubicBezTo>
                  <a:lnTo>
                    <a:pt x="5122" y="199960"/>
                  </a:lnTo>
                  <a:cubicBezTo>
                    <a:pt x="5122" y="204820"/>
                    <a:pt x="9069" y="208767"/>
                    <a:pt x="13929" y="208767"/>
                  </a:cubicBezTo>
                  <a:lnTo>
                    <a:pt x="41917" y="208767"/>
                  </a:lnTo>
                  <a:cubicBezTo>
                    <a:pt x="46777" y="208767"/>
                    <a:pt x="50724" y="204820"/>
                    <a:pt x="50724" y="199960"/>
                  </a:cubicBezTo>
                  <a:lnTo>
                    <a:pt x="50724" y="193827"/>
                  </a:lnTo>
                  <a:cubicBezTo>
                    <a:pt x="50724" y="188967"/>
                    <a:pt x="46777" y="184987"/>
                    <a:pt x="41917" y="184987"/>
                  </a:cubicBezTo>
                  <a:lnTo>
                    <a:pt x="41036" y="184987"/>
                  </a:lnTo>
                  <a:lnTo>
                    <a:pt x="41036" y="178039"/>
                  </a:lnTo>
                  <a:lnTo>
                    <a:pt x="169493" y="178039"/>
                  </a:lnTo>
                  <a:lnTo>
                    <a:pt x="169493" y="184987"/>
                  </a:lnTo>
                  <a:lnTo>
                    <a:pt x="168612" y="184987"/>
                  </a:lnTo>
                  <a:cubicBezTo>
                    <a:pt x="163752" y="184987"/>
                    <a:pt x="159805" y="188967"/>
                    <a:pt x="159805" y="193827"/>
                  </a:cubicBezTo>
                  <a:lnTo>
                    <a:pt x="159805" y="199960"/>
                  </a:lnTo>
                  <a:cubicBezTo>
                    <a:pt x="159805" y="204820"/>
                    <a:pt x="163752" y="208767"/>
                    <a:pt x="168612" y="208767"/>
                  </a:cubicBezTo>
                  <a:lnTo>
                    <a:pt x="196600" y="208767"/>
                  </a:lnTo>
                  <a:cubicBezTo>
                    <a:pt x="201461" y="208767"/>
                    <a:pt x="205408" y="204820"/>
                    <a:pt x="205408" y="199960"/>
                  </a:cubicBezTo>
                  <a:lnTo>
                    <a:pt x="205408" y="193827"/>
                  </a:lnTo>
                  <a:cubicBezTo>
                    <a:pt x="205408" y="188967"/>
                    <a:pt x="201461" y="184987"/>
                    <a:pt x="196600" y="184987"/>
                  </a:cubicBezTo>
                  <a:lnTo>
                    <a:pt x="195719" y="184987"/>
                  </a:lnTo>
                  <a:lnTo>
                    <a:pt x="195719" y="34968"/>
                  </a:lnTo>
                  <a:lnTo>
                    <a:pt x="206354" y="16408"/>
                  </a:lnTo>
                  <a:cubicBezTo>
                    <a:pt x="210529" y="9101"/>
                    <a:pt x="205277" y="0"/>
                    <a:pt x="196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727;p53"/>
          <p:cNvSpPr txBox="1">
            <a:spLocks/>
          </p:cNvSpPr>
          <p:nvPr/>
        </p:nvSpPr>
        <p:spPr>
          <a:xfrm>
            <a:off x="1088569" y="1376641"/>
            <a:ext cx="7511143" cy="158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6E4CC2"/>
              </a:buClr>
              <a:buSzPts val="1800"/>
            </a:pPr>
            <a: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  <a:t>Postgres</a:t>
            </a:r>
            <a:b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  <a:hlinkClick r:id="rId2"/>
              </a:rPr>
              <a:t>https://jdbc.postgresql.org/download/</a:t>
            </a: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</a:br>
            <a:r>
              <a:rPr lang="en-US" sz="1800" dirty="0" err="1">
                <a:solidFill>
                  <a:srgbClr val="FF72C7"/>
                </a:solidFill>
                <a:latin typeface="Barlow Black"/>
                <a:sym typeface="Barlow Black"/>
              </a:rPr>
              <a:t>ClickHouse</a:t>
            </a:r>
            <a: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  <a:t/>
            </a:r>
            <a:b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  <a:hlinkClick r:id="rId3"/>
              </a:rPr>
              <a:t>https://mvnrepository.com/artifact/com.clickhouse/clickhouse-jdbc</a:t>
            </a:r>
            <a:endParaRPr lang="en-US" sz="1800" dirty="0">
              <a:solidFill>
                <a:srgbClr val="7030A0"/>
              </a:solidFill>
              <a:latin typeface="Proxima Nova" panose="020B0604020202020204" charset="0"/>
              <a:sym typeface="Barlow Black"/>
            </a:endParaRPr>
          </a:p>
        </p:txBody>
      </p:sp>
    </p:spTree>
    <p:extLst>
      <p:ext uri="{BB962C8B-B14F-4D97-AF65-F5344CB8AC3E}">
        <p14:creationId xmlns:p14="http://schemas.microsoft.com/office/powerpoint/2010/main" val="407772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56"/>
          <p:cNvSpPr txBox="1">
            <a:spLocks noGrp="1"/>
          </p:cNvSpPr>
          <p:nvPr>
            <p:ph type="title" idx="2"/>
          </p:nvPr>
        </p:nvSpPr>
        <p:spPr>
          <a:xfrm>
            <a:off x="732627" y="2077876"/>
            <a:ext cx="3448484" cy="5415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latin typeface="Proxima Nova" panose="020B0604020202020204" charset="0"/>
              </a:rPr>
              <a:t>ПРАКТИКА</a:t>
            </a:r>
            <a:endParaRPr sz="4800" b="1" dirty="0">
              <a:latin typeface="Proxima Nova" panose="020B0604020202020204" charset="0"/>
            </a:endParaRPr>
          </a:p>
        </p:txBody>
      </p:sp>
      <p:grpSp>
        <p:nvGrpSpPr>
          <p:cNvPr id="1803" name="Google Shape;1803;p56"/>
          <p:cNvGrpSpPr/>
          <p:nvPr/>
        </p:nvGrpSpPr>
        <p:grpSpPr>
          <a:xfrm>
            <a:off x="4301718" y="1895309"/>
            <a:ext cx="4152974" cy="3620434"/>
            <a:chOff x="4911325" y="980900"/>
            <a:chExt cx="1039725" cy="906400"/>
          </a:xfrm>
        </p:grpSpPr>
        <p:sp>
          <p:nvSpPr>
            <p:cNvPr id="1804" name="Google Shape;1804;p56"/>
            <p:cNvSpPr/>
            <p:nvPr/>
          </p:nvSpPr>
          <p:spPr>
            <a:xfrm>
              <a:off x="5661700" y="1608075"/>
              <a:ext cx="133075" cy="160150"/>
            </a:xfrm>
            <a:custGeom>
              <a:avLst/>
              <a:gdLst/>
              <a:ahLst/>
              <a:cxnLst/>
              <a:rect l="l" t="t" r="r" b="b"/>
              <a:pathLst>
                <a:path w="5323" h="6406" extrusionOk="0">
                  <a:moveTo>
                    <a:pt x="584" y="0"/>
                  </a:moveTo>
                  <a:lnTo>
                    <a:pt x="1" y="6406"/>
                  </a:lnTo>
                  <a:lnTo>
                    <a:pt x="4811" y="6394"/>
                  </a:lnTo>
                  <a:lnTo>
                    <a:pt x="5323" y="357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5661100" y="1606875"/>
              <a:ext cx="134575" cy="162250"/>
            </a:xfrm>
            <a:custGeom>
              <a:avLst/>
              <a:gdLst/>
              <a:ahLst/>
              <a:cxnLst/>
              <a:rect l="l" t="t" r="r" b="b"/>
              <a:pathLst>
                <a:path w="5383" h="6490" extrusionOk="0">
                  <a:moveTo>
                    <a:pt x="644" y="84"/>
                  </a:moveTo>
                  <a:lnTo>
                    <a:pt x="5299" y="429"/>
                  </a:lnTo>
                  <a:lnTo>
                    <a:pt x="4787" y="6394"/>
                  </a:lnTo>
                  <a:lnTo>
                    <a:pt x="72" y="6418"/>
                  </a:lnTo>
                  <a:lnTo>
                    <a:pt x="644" y="84"/>
                  </a:lnTo>
                  <a:close/>
                  <a:moveTo>
                    <a:pt x="561" y="0"/>
                  </a:moveTo>
                  <a:lnTo>
                    <a:pt x="1" y="6442"/>
                  </a:lnTo>
                  <a:lnTo>
                    <a:pt x="1" y="6489"/>
                  </a:lnTo>
                  <a:lnTo>
                    <a:pt x="4883" y="6489"/>
                  </a:lnTo>
                  <a:lnTo>
                    <a:pt x="5383" y="405"/>
                  </a:lnTo>
                  <a:lnTo>
                    <a:pt x="5383" y="358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5715875" y="1593475"/>
              <a:ext cx="186375" cy="174450"/>
            </a:xfrm>
            <a:custGeom>
              <a:avLst/>
              <a:gdLst/>
              <a:ahLst/>
              <a:cxnLst/>
              <a:rect l="l" t="t" r="r" b="b"/>
              <a:pathLst>
                <a:path w="7455" h="6978" extrusionOk="0">
                  <a:moveTo>
                    <a:pt x="5656" y="1"/>
                  </a:moveTo>
                  <a:lnTo>
                    <a:pt x="1" y="822"/>
                  </a:lnTo>
                  <a:lnTo>
                    <a:pt x="1287" y="6978"/>
                  </a:lnTo>
                  <a:lnTo>
                    <a:pt x="6847" y="6978"/>
                  </a:lnTo>
                  <a:lnTo>
                    <a:pt x="7454" y="2918"/>
                  </a:lnTo>
                  <a:lnTo>
                    <a:pt x="5656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5714400" y="1592600"/>
              <a:ext cx="189025" cy="176525"/>
            </a:xfrm>
            <a:custGeom>
              <a:avLst/>
              <a:gdLst/>
              <a:ahLst/>
              <a:cxnLst/>
              <a:rect l="l" t="t" r="r" b="b"/>
              <a:pathLst>
                <a:path w="7561" h="7061" extrusionOk="0">
                  <a:moveTo>
                    <a:pt x="5691" y="83"/>
                  </a:moveTo>
                  <a:lnTo>
                    <a:pt x="7465" y="2965"/>
                  </a:lnTo>
                  <a:lnTo>
                    <a:pt x="6870" y="6965"/>
                  </a:lnTo>
                  <a:lnTo>
                    <a:pt x="1393" y="6965"/>
                  </a:lnTo>
                  <a:lnTo>
                    <a:pt x="95" y="881"/>
                  </a:lnTo>
                  <a:lnTo>
                    <a:pt x="5691" y="83"/>
                  </a:lnTo>
                  <a:close/>
                  <a:moveTo>
                    <a:pt x="5739" y="0"/>
                  </a:moveTo>
                  <a:lnTo>
                    <a:pt x="0" y="833"/>
                  </a:lnTo>
                  <a:lnTo>
                    <a:pt x="1310" y="7025"/>
                  </a:lnTo>
                  <a:lnTo>
                    <a:pt x="1322" y="7060"/>
                  </a:lnTo>
                  <a:lnTo>
                    <a:pt x="6942" y="7060"/>
                  </a:lnTo>
                  <a:lnTo>
                    <a:pt x="7561" y="2977"/>
                  </a:lnTo>
                  <a:lnTo>
                    <a:pt x="7561" y="2965"/>
                  </a:lnTo>
                  <a:lnTo>
                    <a:pt x="5751" y="36"/>
                  </a:lnTo>
                  <a:lnTo>
                    <a:pt x="5739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5638800" y="1229750"/>
              <a:ext cx="229800" cy="304525"/>
            </a:xfrm>
            <a:custGeom>
              <a:avLst/>
              <a:gdLst/>
              <a:ahLst/>
              <a:cxnLst/>
              <a:rect l="l" t="t" r="r" b="b"/>
              <a:pathLst>
                <a:path w="9192" h="12181" extrusionOk="0">
                  <a:moveTo>
                    <a:pt x="4596" y="0"/>
                  </a:moveTo>
                  <a:cubicBezTo>
                    <a:pt x="2048" y="0"/>
                    <a:pt x="0" y="4691"/>
                    <a:pt x="0" y="10466"/>
                  </a:cubicBezTo>
                  <a:cubicBezTo>
                    <a:pt x="0" y="11049"/>
                    <a:pt x="12" y="11609"/>
                    <a:pt x="60" y="12180"/>
                  </a:cubicBezTo>
                  <a:lnTo>
                    <a:pt x="9168" y="11645"/>
                  </a:lnTo>
                  <a:cubicBezTo>
                    <a:pt x="9180" y="11264"/>
                    <a:pt x="9192" y="10871"/>
                    <a:pt x="9192" y="10466"/>
                  </a:cubicBezTo>
                  <a:cubicBezTo>
                    <a:pt x="9192" y="4691"/>
                    <a:pt x="7144" y="0"/>
                    <a:pt x="45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5637900" y="1228850"/>
              <a:ext cx="232200" cy="306625"/>
            </a:xfrm>
            <a:custGeom>
              <a:avLst/>
              <a:gdLst/>
              <a:ahLst/>
              <a:cxnLst/>
              <a:rect l="l" t="t" r="r" b="b"/>
              <a:pathLst>
                <a:path w="9288" h="12265" extrusionOk="0">
                  <a:moveTo>
                    <a:pt x="4632" y="84"/>
                  </a:moveTo>
                  <a:cubicBezTo>
                    <a:pt x="7144" y="84"/>
                    <a:pt x="9192" y="4763"/>
                    <a:pt x="9192" y="10490"/>
                  </a:cubicBezTo>
                  <a:cubicBezTo>
                    <a:pt x="9192" y="10883"/>
                    <a:pt x="9168" y="11252"/>
                    <a:pt x="9156" y="11621"/>
                  </a:cubicBezTo>
                  <a:lnTo>
                    <a:pt x="143" y="12169"/>
                  </a:lnTo>
                  <a:cubicBezTo>
                    <a:pt x="96" y="11621"/>
                    <a:pt x="84" y="11061"/>
                    <a:pt x="84" y="10502"/>
                  </a:cubicBezTo>
                  <a:cubicBezTo>
                    <a:pt x="84" y="4763"/>
                    <a:pt x="2120" y="84"/>
                    <a:pt x="4632" y="84"/>
                  </a:cubicBezTo>
                  <a:close/>
                  <a:moveTo>
                    <a:pt x="4644" y="1"/>
                  </a:moveTo>
                  <a:cubicBezTo>
                    <a:pt x="2084" y="1"/>
                    <a:pt x="0" y="4704"/>
                    <a:pt x="0" y="10502"/>
                  </a:cubicBezTo>
                  <a:cubicBezTo>
                    <a:pt x="0" y="11073"/>
                    <a:pt x="24" y="11645"/>
                    <a:pt x="60" y="12216"/>
                  </a:cubicBezTo>
                  <a:lnTo>
                    <a:pt x="60" y="12264"/>
                  </a:lnTo>
                  <a:lnTo>
                    <a:pt x="9263" y="11704"/>
                  </a:lnTo>
                  <a:lnTo>
                    <a:pt x="9263" y="11681"/>
                  </a:lnTo>
                  <a:cubicBezTo>
                    <a:pt x="9275" y="11276"/>
                    <a:pt x="9287" y="10895"/>
                    <a:pt x="9287" y="10502"/>
                  </a:cubicBezTo>
                  <a:cubicBezTo>
                    <a:pt x="9287" y="4715"/>
                    <a:pt x="7204" y="1"/>
                    <a:pt x="464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5698325" y="1204950"/>
              <a:ext cx="103300" cy="37625"/>
            </a:xfrm>
            <a:custGeom>
              <a:avLst/>
              <a:gdLst/>
              <a:ahLst/>
              <a:cxnLst/>
              <a:rect l="l" t="t" r="r" b="b"/>
              <a:pathLst>
                <a:path w="4132" h="1505" extrusionOk="0">
                  <a:moveTo>
                    <a:pt x="1930" y="1"/>
                  </a:moveTo>
                  <a:cubicBezTo>
                    <a:pt x="1605" y="1"/>
                    <a:pt x="1062" y="54"/>
                    <a:pt x="643" y="433"/>
                  </a:cubicBezTo>
                  <a:cubicBezTo>
                    <a:pt x="0" y="1004"/>
                    <a:pt x="488" y="1504"/>
                    <a:pt x="488" y="1504"/>
                  </a:cubicBezTo>
                  <a:lnTo>
                    <a:pt x="3632" y="1504"/>
                  </a:lnTo>
                  <a:cubicBezTo>
                    <a:pt x="3644" y="1504"/>
                    <a:pt x="4132" y="1016"/>
                    <a:pt x="3501" y="433"/>
                  </a:cubicBezTo>
                  <a:cubicBezTo>
                    <a:pt x="3063" y="57"/>
                    <a:pt x="2505" y="2"/>
                    <a:pt x="2190" y="2"/>
                  </a:cubicBezTo>
                  <a:cubicBezTo>
                    <a:pt x="2146" y="2"/>
                    <a:pt x="2106" y="3"/>
                    <a:pt x="2072" y="4"/>
                  </a:cubicBezTo>
                  <a:cubicBezTo>
                    <a:pt x="2032" y="2"/>
                    <a:pt x="1984" y="1"/>
                    <a:pt x="1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5704875" y="1203775"/>
              <a:ext cx="90800" cy="39975"/>
            </a:xfrm>
            <a:custGeom>
              <a:avLst/>
              <a:gdLst/>
              <a:ahLst/>
              <a:cxnLst/>
              <a:rect l="l" t="t" r="r" b="b"/>
              <a:pathLst>
                <a:path w="3632" h="1599" extrusionOk="0">
                  <a:moveTo>
                    <a:pt x="2008" y="91"/>
                  </a:moveTo>
                  <a:cubicBezTo>
                    <a:pt x="2324" y="91"/>
                    <a:pt x="2828" y="158"/>
                    <a:pt x="3215" y="515"/>
                  </a:cubicBezTo>
                  <a:cubicBezTo>
                    <a:pt x="3429" y="694"/>
                    <a:pt x="3513" y="885"/>
                    <a:pt x="3524" y="1075"/>
                  </a:cubicBezTo>
                  <a:cubicBezTo>
                    <a:pt x="3524" y="1301"/>
                    <a:pt x="3405" y="1468"/>
                    <a:pt x="3370" y="1504"/>
                  </a:cubicBezTo>
                  <a:lnTo>
                    <a:pt x="274" y="1504"/>
                  </a:lnTo>
                  <a:cubicBezTo>
                    <a:pt x="226" y="1468"/>
                    <a:pt x="107" y="1313"/>
                    <a:pt x="107" y="1075"/>
                  </a:cubicBezTo>
                  <a:cubicBezTo>
                    <a:pt x="107" y="885"/>
                    <a:pt x="215" y="694"/>
                    <a:pt x="417" y="515"/>
                  </a:cubicBezTo>
                  <a:cubicBezTo>
                    <a:pt x="803" y="158"/>
                    <a:pt x="1307" y="91"/>
                    <a:pt x="1630" y="91"/>
                  </a:cubicBezTo>
                  <a:cubicBezTo>
                    <a:pt x="1705" y="91"/>
                    <a:pt x="1770" y="94"/>
                    <a:pt x="1822" y="99"/>
                  </a:cubicBezTo>
                  <a:cubicBezTo>
                    <a:pt x="1871" y="94"/>
                    <a:pt x="1935" y="91"/>
                    <a:pt x="2008" y="91"/>
                  </a:cubicBezTo>
                  <a:close/>
                  <a:moveTo>
                    <a:pt x="1953" y="0"/>
                  </a:moveTo>
                  <a:cubicBezTo>
                    <a:pt x="1902" y="0"/>
                    <a:pt x="1858" y="2"/>
                    <a:pt x="1822" y="3"/>
                  </a:cubicBezTo>
                  <a:cubicBezTo>
                    <a:pt x="1789" y="2"/>
                    <a:pt x="1749" y="1"/>
                    <a:pt x="1705" y="1"/>
                  </a:cubicBezTo>
                  <a:cubicBezTo>
                    <a:pt x="1386" y="1"/>
                    <a:pt x="807" y="58"/>
                    <a:pt x="357" y="456"/>
                  </a:cubicBezTo>
                  <a:cubicBezTo>
                    <a:pt x="143" y="646"/>
                    <a:pt x="36" y="849"/>
                    <a:pt x="24" y="1075"/>
                  </a:cubicBezTo>
                  <a:cubicBezTo>
                    <a:pt x="0" y="1373"/>
                    <a:pt x="203" y="1563"/>
                    <a:pt x="215" y="1587"/>
                  </a:cubicBezTo>
                  <a:lnTo>
                    <a:pt x="226" y="1599"/>
                  </a:lnTo>
                  <a:lnTo>
                    <a:pt x="3393" y="1599"/>
                  </a:lnTo>
                  <a:lnTo>
                    <a:pt x="3429" y="1587"/>
                  </a:lnTo>
                  <a:cubicBezTo>
                    <a:pt x="3429" y="1563"/>
                    <a:pt x="3632" y="1373"/>
                    <a:pt x="3620" y="1075"/>
                  </a:cubicBezTo>
                  <a:cubicBezTo>
                    <a:pt x="3608" y="873"/>
                    <a:pt x="3501" y="646"/>
                    <a:pt x="3274" y="456"/>
                  </a:cubicBezTo>
                  <a:cubicBezTo>
                    <a:pt x="2843" y="56"/>
                    <a:pt x="2271" y="0"/>
                    <a:pt x="195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5675100" y="1043000"/>
              <a:ext cx="136625" cy="145600"/>
            </a:xfrm>
            <a:custGeom>
              <a:avLst/>
              <a:gdLst/>
              <a:ahLst/>
              <a:cxnLst/>
              <a:rect l="l" t="t" r="r" b="b"/>
              <a:pathLst>
                <a:path w="5465" h="5824" extrusionOk="0">
                  <a:moveTo>
                    <a:pt x="3003" y="0"/>
                  </a:moveTo>
                  <a:cubicBezTo>
                    <a:pt x="2926" y="0"/>
                    <a:pt x="2853" y="2"/>
                    <a:pt x="2787" y="5"/>
                  </a:cubicBezTo>
                  <a:cubicBezTo>
                    <a:pt x="346" y="88"/>
                    <a:pt x="1" y="1743"/>
                    <a:pt x="48" y="2624"/>
                  </a:cubicBezTo>
                  <a:cubicBezTo>
                    <a:pt x="84" y="3506"/>
                    <a:pt x="715" y="4518"/>
                    <a:pt x="739" y="4541"/>
                  </a:cubicBezTo>
                  <a:cubicBezTo>
                    <a:pt x="1075" y="5578"/>
                    <a:pt x="2168" y="5823"/>
                    <a:pt x="3053" y="5823"/>
                  </a:cubicBezTo>
                  <a:cubicBezTo>
                    <a:pt x="3674" y="5823"/>
                    <a:pt x="4192" y="5703"/>
                    <a:pt x="4275" y="5649"/>
                  </a:cubicBezTo>
                  <a:cubicBezTo>
                    <a:pt x="4489" y="5542"/>
                    <a:pt x="5442" y="4315"/>
                    <a:pt x="5454" y="2196"/>
                  </a:cubicBezTo>
                  <a:cubicBezTo>
                    <a:pt x="5465" y="254"/>
                    <a:pt x="3909" y="0"/>
                    <a:pt x="300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5792075" y="1137775"/>
              <a:ext cx="30400" cy="30075"/>
            </a:xfrm>
            <a:custGeom>
              <a:avLst/>
              <a:gdLst/>
              <a:ahLst/>
              <a:cxnLst/>
              <a:rect l="l" t="t" r="r" b="b"/>
              <a:pathLst>
                <a:path w="1216" h="1203" extrusionOk="0">
                  <a:moveTo>
                    <a:pt x="620" y="0"/>
                  </a:moveTo>
                  <a:cubicBezTo>
                    <a:pt x="286" y="0"/>
                    <a:pt x="25" y="262"/>
                    <a:pt x="13" y="596"/>
                  </a:cubicBezTo>
                  <a:cubicBezTo>
                    <a:pt x="1" y="917"/>
                    <a:pt x="263" y="1191"/>
                    <a:pt x="596" y="1203"/>
                  </a:cubicBezTo>
                  <a:cubicBezTo>
                    <a:pt x="941" y="1203"/>
                    <a:pt x="1191" y="929"/>
                    <a:pt x="1203" y="608"/>
                  </a:cubicBezTo>
                  <a:cubicBezTo>
                    <a:pt x="1215" y="274"/>
                    <a:pt x="965" y="12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5791775" y="1136575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32" y="84"/>
                  </a:moveTo>
                  <a:cubicBezTo>
                    <a:pt x="930" y="84"/>
                    <a:pt x="1191" y="358"/>
                    <a:pt x="1191" y="656"/>
                  </a:cubicBezTo>
                  <a:cubicBezTo>
                    <a:pt x="1191" y="798"/>
                    <a:pt x="1132" y="953"/>
                    <a:pt x="1025" y="1060"/>
                  </a:cubicBezTo>
                  <a:cubicBezTo>
                    <a:pt x="918" y="1156"/>
                    <a:pt x="787" y="1203"/>
                    <a:pt x="632" y="1203"/>
                  </a:cubicBezTo>
                  <a:cubicBezTo>
                    <a:pt x="334" y="1203"/>
                    <a:pt x="84" y="953"/>
                    <a:pt x="96" y="644"/>
                  </a:cubicBezTo>
                  <a:cubicBezTo>
                    <a:pt x="96" y="489"/>
                    <a:pt x="156" y="346"/>
                    <a:pt x="263" y="239"/>
                  </a:cubicBezTo>
                  <a:cubicBezTo>
                    <a:pt x="370" y="132"/>
                    <a:pt x="501" y="84"/>
                    <a:pt x="632" y="84"/>
                  </a:cubicBezTo>
                  <a:close/>
                  <a:moveTo>
                    <a:pt x="632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10"/>
                    <a:pt x="1" y="477"/>
                    <a:pt x="1" y="632"/>
                  </a:cubicBezTo>
                  <a:cubicBezTo>
                    <a:pt x="1" y="1001"/>
                    <a:pt x="263" y="1275"/>
                    <a:pt x="620" y="1298"/>
                  </a:cubicBezTo>
                  <a:lnTo>
                    <a:pt x="632" y="1298"/>
                  </a:lnTo>
                  <a:cubicBezTo>
                    <a:pt x="799" y="1298"/>
                    <a:pt x="953" y="1239"/>
                    <a:pt x="1072" y="1120"/>
                  </a:cubicBezTo>
                  <a:cubicBezTo>
                    <a:pt x="1191" y="977"/>
                    <a:pt x="1263" y="822"/>
                    <a:pt x="1263" y="656"/>
                  </a:cubicBezTo>
                  <a:cubicBezTo>
                    <a:pt x="1263" y="298"/>
                    <a:pt x="989" y="13"/>
                    <a:pt x="6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5798325" y="1143975"/>
              <a:ext cx="13125" cy="11800"/>
            </a:xfrm>
            <a:custGeom>
              <a:avLst/>
              <a:gdLst/>
              <a:ahLst/>
              <a:cxnLst/>
              <a:rect l="l" t="t" r="r" b="b"/>
              <a:pathLst>
                <a:path w="525" h="472" extrusionOk="0">
                  <a:moveTo>
                    <a:pt x="399" y="0"/>
                  </a:moveTo>
                  <a:cubicBezTo>
                    <a:pt x="261" y="0"/>
                    <a:pt x="123" y="43"/>
                    <a:pt x="60" y="169"/>
                  </a:cubicBezTo>
                  <a:cubicBezTo>
                    <a:pt x="36" y="240"/>
                    <a:pt x="1" y="312"/>
                    <a:pt x="13" y="407"/>
                  </a:cubicBezTo>
                  <a:cubicBezTo>
                    <a:pt x="0" y="450"/>
                    <a:pt x="26" y="471"/>
                    <a:pt x="54" y="471"/>
                  </a:cubicBezTo>
                  <a:cubicBezTo>
                    <a:pt x="80" y="471"/>
                    <a:pt x="108" y="453"/>
                    <a:pt x="108" y="419"/>
                  </a:cubicBezTo>
                  <a:cubicBezTo>
                    <a:pt x="108" y="371"/>
                    <a:pt x="120" y="312"/>
                    <a:pt x="132" y="252"/>
                  </a:cubicBezTo>
                  <a:cubicBezTo>
                    <a:pt x="179" y="121"/>
                    <a:pt x="310" y="109"/>
                    <a:pt x="453" y="109"/>
                  </a:cubicBezTo>
                  <a:cubicBezTo>
                    <a:pt x="457" y="110"/>
                    <a:pt x="460" y="110"/>
                    <a:pt x="463" y="110"/>
                  </a:cubicBezTo>
                  <a:cubicBezTo>
                    <a:pt x="524" y="110"/>
                    <a:pt x="521" y="2"/>
                    <a:pt x="453" y="2"/>
                  </a:cubicBezTo>
                  <a:cubicBezTo>
                    <a:pt x="435" y="1"/>
                    <a:pt x="417" y="0"/>
                    <a:pt x="3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5675100" y="1137775"/>
              <a:ext cx="30675" cy="30100"/>
            </a:xfrm>
            <a:custGeom>
              <a:avLst/>
              <a:gdLst/>
              <a:ahLst/>
              <a:cxnLst/>
              <a:rect l="l" t="t" r="r" b="b"/>
              <a:pathLst>
                <a:path w="1227" h="1204" extrusionOk="0">
                  <a:moveTo>
                    <a:pt x="632" y="0"/>
                  </a:moveTo>
                  <a:cubicBezTo>
                    <a:pt x="298" y="0"/>
                    <a:pt x="24" y="250"/>
                    <a:pt x="24" y="596"/>
                  </a:cubicBezTo>
                  <a:cubicBezTo>
                    <a:pt x="1" y="917"/>
                    <a:pt x="274" y="1203"/>
                    <a:pt x="596" y="1203"/>
                  </a:cubicBezTo>
                  <a:cubicBezTo>
                    <a:pt x="603" y="1203"/>
                    <a:pt x="610" y="1203"/>
                    <a:pt x="618" y="1203"/>
                  </a:cubicBezTo>
                  <a:cubicBezTo>
                    <a:pt x="941" y="1203"/>
                    <a:pt x="1192" y="945"/>
                    <a:pt x="1215" y="608"/>
                  </a:cubicBezTo>
                  <a:cubicBezTo>
                    <a:pt x="1227" y="262"/>
                    <a:pt x="953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5674500" y="1136575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20" y="84"/>
                  </a:moveTo>
                  <a:cubicBezTo>
                    <a:pt x="644" y="84"/>
                    <a:pt x="644" y="84"/>
                    <a:pt x="644" y="108"/>
                  </a:cubicBezTo>
                  <a:cubicBezTo>
                    <a:pt x="941" y="108"/>
                    <a:pt x="1191" y="358"/>
                    <a:pt x="1168" y="667"/>
                  </a:cubicBezTo>
                  <a:cubicBezTo>
                    <a:pt x="1168" y="798"/>
                    <a:pt x="1120" y="953"/>
                    <a:pt x="1013" y="1060"/>
                  </a:cubicBezTo>
                  <a:cubicBezTo>
                    <a:pt x="906" y="1156"/>
                    <a:pt x="775" y="1203"/>
                    <a:pt x="620" y="1203"/>
                  </a:cubicBezTo>
                  <a:cubicBezTo>
                    <a:pt x="322" y="1203"/>
                    <a:pt x="72" y="953"/>
                    <a:pt x="84" y="644"/>
                  </a:cubicBezTo>
                  <a:cubicBezTo>
                    <a:pt x="84" y="489"/>
                    <a:pt x="144" y="346"/>
                    <a:pt x="251" y="239"/>
                  </a:cubicBezTo>
                  <a:cubicBezTo>
                    <a:pt x="358" y="132"/>
                    <a:pt x="489" y="84"/>
                    <a:pt x="620" y="84"/>
                  </a:cubicBezTo>
                  <a:close/>
                  <a:moveTo>
                    <a:pt x="644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10"/>
                    <a:pt x="1" y="477"/>
                    <a:pt x="1" y="632"/>
                  </a:cubicBezTo>
                  <a:cubicBezTo>
                    <a:pt x="1" y="1001"/>
                    <a:pt x="263" y="1275"/>
                    <a:pt x="620" y="1298"/>
                  </a:cubicBezTo>
                  <a:lnTo>
                    <a:pt x="644" y="1298"/>
                  </a:lnTo>
                  <a:cubicBezTo>
                    <a:pt x="798" y="1298"/>
                    <a:pt x="953" y="1239"/>
                    <a:pt x="1072" y="1096"/>
                  </a:cubicBezTo>
                  <a:cubicBezTo>
                    <a:pt x="1191" y="977"/>
                    <a:pt x="1263" y="822"/>
                    <a:pt x="1263" y="656"/>
                  </a:cubicBezTo>
                  <a:cubicBezTo>
                    <a:pt x="1263" y="298"/>
                    <a:pt x="1001" y="13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5686700" y="1144025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72" y="0"/>
                  </a:moveTo>
                  <a:cubicBezTo>
                    <a:pt x="1" y="12"/>
                    <a:pt x="1" y="107"/>
                    <a:pt x="72" y="107"/>
                  </a:cubicBezTo>
                  <a:cubicBezTo>
                    <a:pt x="96" y="104"/>
                    <a:pt x="119" y="102"/>
                    <a:pt x="142" y="102"/>
                  </a:cubicBezTo>
                  <a:cubicBezTo>
                    <a:pt x="253" y="102"/>
                    <a:pt x="340" y="151"/>
                    <a:pt x="370" y="250"/>
                  </a:cubicBezTo>
                  <a:cubicBezTo>
                    <a:pt x="394" y="298"/>
                    <a:pt x="406" y="358"/>
                    <a:pt x="406" y="417"/>
                  </a:cubicBezTo>
                  <a:cubicBezTo>
                    <a:pt x="406" y="460"/>
                    <a:pt x="435" y="481"/>
                    <a:pt x="462" y="481"/>
                  </a:cubicBezTo>
                  <a:cubicBezTo>
                    <a:pt x="488" y="481"/>
                    <a:pt x="513" y="463"/>
                    <a:pt x="513" y="429"/>
                  </a:cubicBezTo>
                  <a:cubicBezTo>
                    <a:pt x="525" y="358"/>
                    <a:pt x="489" y="262"/>
                    <a:pt x="465" y="191"/>
                  </a:cubicBezTo>
                  <a:cubicBezTo>
                    <a:pt x="394" y="48"/>
                    <a:pt x="239" y="0"/>
                    <a:pt x="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5730775" y="1180900"/>
              <a:ext cx="38125" cy="63800"/>
            </a:xfrm>
            <a:custGeom>
              <a:avLst/>
              <a:gdLst/>
              <a:ahLst/>
              <a:cxnLst/>
              <a:rect l="l" t="t" r="r" b="b"/>
              <a:pathLst>
                <a:path w="1525" h="2552" extrusionOk="0">
                  <a:moveTo>
                    <a:pt x="896" y="0"/>
                  </a:moveTo>
                  <a:cubicBezTo>
                    <a:pt x="883" y="0"/>
                    <a:pt x="870" y="1"/>
                    <a:pt x="857" y="2"/>
                  </a:cubicBezTo>
                  <a:lnTo>
                    <a:pt x="607" y="14"/>
                  </a:lnTo>
                  <a:cubicBezTo>
                    <a:pt x="274" y="26"/>
                    <a:pt x="0" y="311"/>
                    <a:pt x="12" y="645"/>
                  </a:cubicBezTo>
                  <a:lnTo>
                    <a:pt x="36" y="1942"/>
                  </a:lnTo>
                  <a:cubicBezTo>
                    <a:pt x="59" y="2274"/>
                    <a:pt x="312" y="2551"/>
                    <a:pt x="628" y="2551"/>
                  </a:cubicBezTo>
                  <a:cubicBezTo>
                    <a:pt x="641" y="2551"/>
                    <a:pt x="654" y="2551"/>
                    <a:pt x="667" y="2550"/>
                  </a:cubicBezTo>
                  <a:lnTo>
                    <a:pt x="917" y="2538"/>
                  </a:lnTo>
                  <a:cubicBezTo>
                    <a:pt x="1250" y="2526"/>
                    <a:pt x="1524" y="2240"/>
                    <a:pt x="1512" y="1907"/>
                  </a:cubicBezTo>
                  <a:lnTo>
                    <a:pt x="1488" y="609"/>
                  </a:lnTo>
                  <a:cubicBezTo>
                    <a:pt x="1465" y="277"/>
                    <a:pt x="1212" y="0"/>
                    <a:pt x="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5729575" y="1179350"/>
              <a:ext cx="40500" cy="66200"/>
            </a:xfrm>
            <a:custGeom>
              <a:avLst/>
              <a:gdLst/>
              <a:ahLst/>
              <a:cxnLst/>
              <a:rect l="l" t="t" r="r" b="b"/>
              <a:pathLst>
                <a:path w="1620" h="2648" extrusionOk="0">
                  <a:moveTo>
                    <a:pt x="941" y="99"/>
                  </a:moveTo>
                  <a:cubicBezTo>
                    <a:pt x="1072" y="99"/>
                    <a:pt x="1203" y="159"/>
                    <a:pt x="1322" y="266"/>
                  </a:cubicBezTo>
                  <a:cubicBezTo>
                    <a:pt x="1429" y="373"/>
                    <a:pt x="1501" y="516"/>
                    <a:pt x="1501" y="683"/>
                  </a:cubicBezTo>
                  <a:lnTo>
                    <a:pt x="1513" y="1969"/>
                  </a:lnTo>
                  <a:cubicBezTo>
                    <a:pt x="1536" y="2290"/>
                    <a:pt x="1274" y="2540"/>
                    <a:pt x="965" y="2564"/>
                  </a:cubicBezTo>
                  <a:lnTo>
                    <a:pt x="715" y="2576"/>
                  </a:lnTo>
                  <a:cubicBezTo>
                    <a:pt x="704" y="2577"/>
                    <a:pt x="692" y="2577"/>
                    <a:pt x="681" y="2577"/>
                  </a:cubicBezTo>
                  <a:cubicBezTo>
                    <a:pt x="558" y="2577"/>
                    <a:pt x="420" y="2519"/>
                    <a:pt x="322" y="2421"/>
                  </a:cubicBezTo>
                  <a:cubicBezTo>
                    <a:pt x="227" y="2314"/>
                    <a:pt x="143" y="2171"/>
                    <a:pt x="143" y="2004"/>
                  </a:cubicBezTo>
                  <a:lnTo>
                    <a:pt x="119" y="707"/>
                  </a:lnTo>
                  <a:cubicBezTo>
                    <a:pt x="108" y="385"/>
                    <a:pt x="358" y="135"/>
                    <a:pt x="667" y="111"/>
                  </a:cubicBezTo>
                  <a:lnTo>
                    <a:pt x="941" y="99"/>
                  </a:lnTo>
                  <a:close/>
                  <a:moveTo>
                    <a:pt x="963" y="0"/>
                  </a:moveTo>
                  <a:cubicBezTo>
                    <a:pt x="944" y="0"/>
                    <a:pt x="925" y="1"/>
                    <a:pt x="905" y="4"/>
                  </a:cubicBezTo>
                  <a:lnTo>
                    <a:pt x="655" y="16"/>
                  </a:lnTo>
                  <a:cubicBezTo>
                    <a:pt x="298" y="28"/>
                    <a:pt x="0" y="326"/>
                    <a:pt x="12" y="695"/>
                  </a:cubicBezTo>
                  <a:lnTo>
                    <a:pt x="36" y="1993"/>
                  </a:lnTo>
                  <a:cubicBezTo>
                    <a:pt x="36" y="2171"/>
                    <a:pt x="119" y="2338"/>
                    <a:pt x="250" y="2469"/>
                  </a:cubicBezTo>
                  <a:cubicBezTo>
                    <a:pt x="370" y="2576"/>
                    <a:pt x="536" y="2647"/>
                    <a:pt x="703" y="2647"/>
                  </a:cubicBezTo>
                  <a:lnTo>
                    <a:pt x="715" y="2647"/>
                  </a:lnTo>
                  <a:lnTo>
                    <a:pt x="965" y="2635"/>
                  </a:lnTo>
                  <a:cubicBezTo>
                    <a:pt x="1322" y="2624"/>
                    <a:pt x="1620" y="2326"/>
                    <a:pt x="1608" y="1945"/>
                  </a:cubicBezTo>
                  <a:lnTo>
                    <a:pt x="1572" y="659"/>
                  </a:lnTo>
                  <a:cubicBezTo>
                    <a:pt x="1572" y="480"/>
                    <a:pt x="1501" y="314"/>
                    <a:pt x="1370" y="183"/>
                  </a:cubicBezTo>
                  <a:cubicBezTo>
                    <a:pt x="1243" y="77"/>
                    <a:pt x="1108" y="0"/>
                    <a:pt x="9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5701300" y="1070800"/>
              <a:ext cx="93475" cy="127425"/>
            </a:xfrm>
            <a:custGeom>
              <a:avLst/>
              <a:gdLst/>
              <a:ahLst/>
              <a:cxnLst/>
              <a:rect l="l" t="t" r="r" b="b"/>
              <a:pathLst>
                <a:path w="3739" h="5097" extrusionOk="0">
                  <a:moveTo>
                    <a:pt x="1310" y="0"/>
                  </a:moveTo>
                  <a:cubicBezTo>
                    <a:pt x="596" y="0"/>
                    <a:pt x="0" y="608"/>
                    <a:pt x="0" y="1346"/>
                  </a:cubicBezTo>
                  <a:lnTo>
                    <a:pt x="0" y="3751"/>
                  </a:lnTo>
                  <a:cubicBezTo>
                    <a:pt x="0" y="4489"/>
                    <a:pt x="584" y="5096"/>
                    <a:pt x="1310" y="5096"/>
                  </a:cubicBezTo>
                  <a:lnTo>
                    <a:pt x="2429" y="5096"/>
                  </a:lnTo>
                  <a:cubicBezTo>
                    <a:pt x="3144" y="5096"/>
                    <a:pt x="3739" y="4489"/>
                    <a:pt x="3739" y="3751"/>
                  </a:cubicBezTo>
                  <a:lnTo>
                    <a:pt x="3739" y="1346"/>
                  </a:lnTo>
                  <a:cubicBezTo>
                    <a:pt x="3739" y="608"/>
                    <a:pt x="3155" y="0"/>
                    <a:pt x="2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5700100" y="1069900"/>
              <a:ext cx="95575" cy="129500"/>
            </a:xfrm>
            <a:custGeom>
              <a:avLst/>
              <a:gdLst/>
              <a:ahLst/>
              <a:cxnLst/>
              <a:rect l="l" t="t" r="r" b="b"/>
              <a:pathLst>
                <a:path w="3823" h="5180" extrusionOk="0">
                  <a:moveTo>
                    <a:pt x="2477" y="72"/>
                  </a:moveTo>
                  <a:cubicBezTo>
                    <a:pt x="3168" y="72"/>
                    <a:pt x="3739" y="656"/>
                    <a:pt x="3739" y="1382"/>
                  </a:cubicBezTo>
                  <a:lnTo>
                    <a:pt x="3739" y="3787"/>
                  </a:lnTo>
                  <a:cubicBezTo>
                    <a:pt x="3739" y="4501"/>
                    <a:pt x="3168" y="5097"/>
                    <a:pt x="2477" y="5097"/>
                  </a:cubicBezTo>
                  <a:lnTo>
                    <a:pt x="1358" y="5097"/>
                  </a:lnTo>
                  <a:cubicBezTo>
                    <a:pt x="656" y="5097"/>
                    <a:pt x="96" y="4513"/>
                    <a:pt x="96" y="3787"/>
                  </a:cubicBezTo>
                  <a:lnTo>
                    <a:pt x="96" y="1382"/>
                  </a:lnTo>
                  <a:cubicBezTo>
                    <a:pt x="96" y="667"/>
                    <a:pt x="656" y="72"/>
                    <a:pt x="1358" y="72"/>
                  </a:cubicBezTo>
                  <a:close/>
                  <a:moveTo>
                    <a:pt x="1358" y="1"/>
                  </a:moveTo>
                  <a:cubicBezTo>
                    <a:pt x="608" y="1"/>
                    <a:pt x="1" y="632"/>
                    <a:pt x="1" y="1406"/>
                  </a:cubicBezTo>
                  <a:lnTo>
                    <a:pt x="1" y="3787"/>
                  </a:lnTo>
                  <a:cubicBezTo>
                    <a:pt x="1" y="4561"/>
                    <a:pt x="608" y="5180"/>
                    <a:pt x="1358" y="5180"/>
                  </a:cubicBezTo>
                  <a:lnTo>
                    <a:pt x="2477" y="5180"/>
                  </a:lnTo>
                  <a:cubicBezTo>
                    <a:pt x="3215" y="5180"/>
                    <a:pt x="3823" y="4537"/>
                    <a:pt x="3823" y="3799"/>
                  </a:cubicBezTo>
                  <a:lnTo>
                    <a:pt x="3823" y="1406"/>
                  </a:lnTo>
                  <a:cubicBezTo>
                    <a:pt x="3823" y="632"/>
                    <a:pt x="3215" y="1"/>
                    <a:pt x="2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5742675" y="1124675"/>
              <a:ext cx="11025" cy="22350"/>
            </a:xfrm>
            <a:custGeom>
              <a:avLst/>
              <a:gdLst/>
              <a:ahLst/>
              <a:cxnLst/>
              <a:rect l="l" t="t" r="r" b="b"/>
              <a:pathLst>
                <a:path w="441" h="894" extrusionOk="0">
                  <a:moveTo>
                    <a:pt x="203" y="0"/>
                  </a:moveTo>
                  <a:lnTo>
                    <a:pt x="0" y="893"/>
                  </a:lnTo>
                  <a:lnTo>
                    <a:pt x="441" y="85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5702775" y="1142725"/>
              <a:ext cx="24150" cy="24325"/>
            </a:xfrm>
            <a:custGeom>
              <a:avLst/>
              <a:gdLst/>
              <a:ahLst/>
              <a:cxnLst/>
              <a:rect l="l" t="t" r="r" b="b"/>
              <a:pathLst>
                <a:path w="966" h="973" extrusionOk="0">
                  <a:moveTo>
                    <a:pt x="458" y="1"/>
                  </a:moveTo>
                  <a:cubicBezTo>
                    <a:pt x="229" y="1"/>
                    <a:pt x="24" y="203"/>
                    <a:pt x="13" y="457"/>
                  </a:cubicBezTo>
                  <a:cubicBezTo>
                    <a:pt x="1" y="719"/>
                    <a:pt x="191" y="957"/>
                    <a:pt x="441" y="969"/>
                  </a:cubicBezTo>
                  <a:cubicBezTo>
                    <a:pt x="461" y="972"/>
                    <a:pt x="480" y="973"/>
                    <a:pt x="499" y="973"/>
                  </a:cubicBezTo>
                  <a:cubicBezTo>
                    <a:pt x="737" y="973"/>
                    <a:pt x="942" y="771"/>
                    <a:pt x="953" y="529"/>
                  </a:cubicBezTo>
                  <a:cubicBezTo>
                    <a:pt x="965" y="255"/>
                    <a:pt x="787" y="40"/>
                    <a:pt x="513" y="5"/>
                  </a:cubicBezTo>
                  <a:cubicBezTo>
                    <a:pt x="494" y="2"/>
                    <a:pt x="476" y="1"/>
                    <a:pt x="458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5767375" y="1142725"/>
              <a:ext cx="24425" cy="24325"/>
            </a:xfrm>
            <a:custGeom>
              <a:avLst/>
              <a:gdLst/>
              <a:ahLst/>
              <a:cxnLst/>
              <a:rect l="l" t="t" r="r" b="b"/>
              <a:pathLst>
                <a:path w="977" h="973" extrusionOk="0">
                  <a:moveTo>
                    <a:pt x="470" y="1"/>
                  </a:moveTo>
                  <a:cubicBezTo>
                    <a:pt x="241" y="1"/>
                    <a:pt x="34" y="203"/>
                    <a:pt x="12" y="457"/>
                  </a:cubicBezTo>
                  <a:cubicBezTo>
                    <a:pt x="1" y="719"/>
                    <a:pt x="203" y="957"/>
                    <a:pt x="453" y="969"/>
                  </a:cubicBezTo>
                  <a:cubicBezTo>
                    <a:pt x="471" y="972"/>
                    <a:pt x="490" y="973"/>
                    <a:pt x="508" y="973"/>
                  </a:cubicBezTo>
                  <a:cubicBezTo>
                    <a:pt x="737" y="973"/>
                    <a:pt x="942" y="771"/>
                    <a:pt x="953" y="529"/>
                  </a:cubicBezTo>
                  <a:cubicBezTo>
                    <a:pt x="977" y="255"/>
                    <a:pt x="774" y="40"/>
                    <a:pt x="524" y="5"/>
                  </a:cubicBezTo>
                  <a:cubicBezTo>
                    <a:pt x="506" y="2"/>
                    <a:pt x="488" y="1"/>
                    <a:pt x="4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5740575" y="1163075"/>
              <a:ext cx="18800" cy="8050"/>
            </a:xfrm>
            <a:custGeom>
              <a:avLst/>
              <a:gdLst/>
              <a:ahLst/>
              <a:cxnLst/>
              <a:rect l="l" t="t" r="r" b="b"/>
              <a:pathLst>
                <a:path w="752" h="322" extrusionOk="0">
                  <a:moveTo>
                    <a:pt x="1" y="0"/>
                  </a:moveTo>
                  <a:cubicBezTo>
                    <a:pt x="37" y="191"/>
                    <a:pt x="180" y="322"/>
                    <a:pt x="382" y="322"/>
                  </a:cubicBezTo>
                  <a:cubicBezTo>
                    <a:pt x="572" y="322"/>
                    <a:pt x="715" y="179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5738800" y="1162175"/>
              <a:ext cx="20850" cy="10450"/>
            </a:xfrm>
            <a:custGeom>
              <a:avLst/>
              <a:gdLst/>
              <a:ahLst/>
              <a:cxnLst/>
              <a:rect l="l" t="t" r="r" b="b"/>
              <a:pathLst>
                <a:path w="834" h="418" extrusionOk="0">
                  <a:moveTo>
                    <a:pt x="751" y="72"/>
                  </a:moveTo>
                  <a:cubicBezTo>
                    <a:pt x="703" y="227"/>
                    <a:pt x="584" y="334"/>
                    <a:pt x="429" y="334"/>
                  </a:cubicBezTo>
                  <a:cubicBezTo>
                    <a:pt x="286" y="334"/>
                    <a:pt x="167" y="227"/>
                    <a:pt x="120" y="72"/>
                  </a:cubicBezTo>
                  <a:close/>
                  <a:moveTo>
                    <a:pt x="1" y="1"/>
                  </a:moveTo>
                  <a:lnTo>
                    <a:pt x="12" y="48"/>
                  </a:lnTo>
                  <a:cubicBezTo>
                    <a:pt x="48" y="251"/>
                    <a:pt x="227" y="417"/>
                    <a:pt x="429" y="417"/>
                  </a:cubicBezTo>
                  <a:cubicBezTo>
                    <a:pt x="655" y="417"/>
                    <a:pt x="822" y="251"/>
                    <a:pt x="822" y="4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5711825" y="1125225"/>
              <a:ext cx="14125" cy="11050"/>
            </a:xfrm>
            <a:custGeom>
              <a:avLst/>
              <a:gdLst/>
              <a:ahLst/>
              <a:cxnLst/>
              <a:rect l="l" t="t" r="r" b="b"/>
              <a:pathLst>
                <a:path w="565" h="442" extrusionOk="0">
                  <a:moveTo>
                    <a:pt x="302" y="1"/>
                  </a:moveTo>
                  <a:cubicBezTo>
                    <a:pt x="139" y="1"/>
                    <a:pt x="1" y="188"/>
                    <a:pt x="115" y="359"/>
                  </a:cubicBezTo>
                  <a:lnTo>
                    <a:pt x="139" y="395"/>
                  </a:lnTo>
                  <a:cubicBezTo>
                    <a:pt x="187" y="427"/>
                    <a:pt x="236" y="441"/>
                    <a:pt x="282" y="441"/>
                  </a:cubicBezTo>
                  <a:cubicBezTo>
                    <a:pt x="442" y="441"/>
                    <a:pt x="565" y="273"/>
                    <a:pt x="472" y="97"/>
                  </a:cubicBezTo>
                  <a:cubicBezTo>
                    <a:pt x="460" y="86"/>
                    <a:pt x="425" y="50"/>
                    <a:pt x="425" y="38"/>
                  </a:cubicBezTo>
                  <a:cubicBezTo>
                    <a:pt x="385" y="12"/>
                    <a:pt x="342" y="1"/>
                    <a:pt x="3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5771250" y="1125275"/>
              <a:ext cx="10725" cy="11325"/>
            </a:xfrm>
            <a:custGeom>
              <a:avLst/>
              <a:gdLst/>
              <a:ahLst/>
              <a:cxnLst/>
              <a:rect l="l" t="t" r="r" b="b"/>
              <a:pathLst>
                <a:path w="429" h="453" extrusionOk="0">
                  <a:moveTo>
                    <a:pt x="227" y="0"/>
                  </a:moveTo>
                  <a:cubicBezTo>
                    <a:pt x="107" y="0"/>
                    <a:pt x="0" y="95"/>
                    <a:pt x="0" y="226"/>
                  </a:cubicBezTo>
                  <a:cubicBezTo>
                    <a:pt x="0" y="346"/>
                    <a:pt x="84" y="453"/>
                    <a:pt x="203" y="453"/>
                  </a:cubicBezTo>
                  <a:cubicBezTo>
                    <a:pt x="322" y="453"/>
                    <a:pt x="429" y="357"/>
                    <a:pt x="429" y="226"/>
                  </a:cubicBezTo>
                  <a:cubicBezTo>
                    <a:pt x="429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5694150" y="1107100"/>
              <a:ext cx="44075" cy="44675"/>
            </a:xfrm>
            <a:custGeom>
              <a:avLst/>
              <a:gdLst/>
              <a:ahLst/>
              <a:cxnLst/>
              <a:rect l="l" t="t" r="r" b="b"/>
              <a:pathLst>
                <a:path w="1763" h="1787" extrusionOk="0">
                  <a:moveTo>
                    <a:pt x="882" y="60"/>
                  </a:moveTo>
                  <a:cubicBezTo>
                    <a:pt x="1310" y="60"/>
                    <a:pt x="1667" y="430"/>
                    <a:pt x="1667" y="870"/>
                  </a:cubicBezTo>
                  <a:cubicBezTo>
                    <a:pt x="1667" y="1299"/>
                    <a:pt x="1310" y="1668"/>
                    <a:pt x="882" y="1668"/>
                  </a:cubicBezTo>
                  <a:cubicBezTo>
                    <a:pt x="453" y="1668"/>
                    <a:pt x="96" y="1311"/>
                    <a:pt x="96" y="870"/>
                  </a:cubicBezTo>
                  <a:cubicBezTo>
                    <a:pt x="96" y="430"/>
                    <a:pt x="453" y="60"/>
                    <a:pt x="882" y="60"/>
                  </a:cubicBezTo>
                  <a:close/>
                  <a:moveTo>
                    <a:pt x="882" y="1"/>
                  </a:moveTo>
                  <a:cubicBezTo>
                    <a:pt x="382" y="1"/>
                    <a:pt x="1" y="406"/>
                    <a:pt x="1" y="894"/>
                  </a:cubicBezTo>
                  <a:cubicBezTo>
                    <a:pt x="1" y="1382"/>
                    <a:pt x="393" y="1787"/>
                    <a:pt x="882" y="1787"/>
                  </a:cubicBezTo>
                  <a:cubicBezTo>
                    <a:pt x="1358" y="1787"/>
                    <a:pt x="1763" y="1370"/>
                    <a:pt x="1763" y="894"/>
                  </a:cubicBezTo>
                  <a:cubicBezTo>
                    <a:pt x="1763" y="406"/>
                    <a:pt x="1370" y="1"/>
                    <a:pt x="882" y="1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5761425" y="1105625"/>
              <a:ext cx="44075" cy="44675"/>
            </a:xfrm>
            <a:custGeom>
              <a:avLst/>
              <a:gdLst/>
              <a:ahLst/>
              <a:cxnLst/>
              <a:rect l="l" t="t" r="r" b="b"/>
              <a:pathLst>
                <a:path w="1763" h="1787" extrusionOk="0">
                  <a:moveTo>
                    <a:pt x="881" y="72"/>
                  </a:moveTo>
                  <a:cubicBezTo>
                    <a:pt x="1334" y="72"/>
                    <a:pt x="1667" y="441"/>
                    <a:pt x="1667" y="881"/>
                  </a:cubicBezTo>
                  <a:cubicBezTo>
                    <a:pt x="1667" y="1310"/>
                    <a:pt x="1310" y="1679"/>
                    <a:pt x="881" y="1679"/>
                  </a:cubicBezTo>
                  <a:cubicBezTo>
                    <a:pt x="453" y="1679"/>
                    <a:pt x="96" y="1322"/>
                    <a:pt x="96" y="881"/>
                  </a:cubicBezTo>
                  <a:cubicBezTo>
                    <a:pt x="96" y="441"/>
                    <a:pt x="453" y="72"/>
                    <a:pt x="881" y="72"/>
                  </a:cubicBezTo>
                  <a:close/>
                  <a:moveTo>
                    <a:pt x="881" y="0"/>
                  </a:moveTo>
                  <a:cubicBezTo>
                    <a:pt x="393" y="0"/>
                    <a:pt x="0" y="405"/>
                    <a:pt x="0" y="893"/>
                  </a:cubicBezTo>
                  <a:cubicBezTo>
                    <a:pt x="0" y="1382"/>
                    <a:pt x="393" y="1786"/>
                    <a:pt x="881" y="1786"/>
                  </a:cubicBezTo>
                  <a:cubicBezTo>
                    <a:pt x="1370" y="1786"/>
                    <a:pt x="1763" y="1382"/>
                    <a:pt x="1763" y="893"/>
                  </a:cubicBezTo>
                  <a:cubicBezTo>
                    <a:pt x="1763" y="405"/>
                    <a:pt x="1370" y="0"/>
                    <a:pt x="881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6"/>
            <p:cNvSpPr/>
            <p:nvPr/>
          </p:nvSpPr>
          <p:spPr>
            <a:xfrm>
              <a:off x="5736725" y="1128075"/>
              <a:ext cx="26800" cy="3475"/>
            </a:xfrm>
            <a:custGeom>
              <a:avLst/>
              <a:gdLst/>
              <a:ahLst/>
              <a:cxnLst/>
              <a:rect l="l" t="t" r="r" b="b"/>
              <a:pathLst>
                <a:path w="1072" h="139" extrusionOk="0">
                  <a:moveTo>
                    <a:pt x="512" y="1"/>
                  </a:moveTo>
                  <a:cubicBezTo>
                    <a:pt x="208" y="1"/>
                    <a:pt x="8" y="59"/>
                    <a:pt x="0" y="67"/>
                  </a:cubicBezTo>
                  <a:lnTo>
                    <a:pt x="24" y="138"/>
                  </a:lnTo>
                  <a:cubicBezTo>
                    <a:pt x="24" y="138"/>
                    <a:pt x="225" y="75"/>
                    <a:pt x="525" y="75"/>
                  </a:cubicBezTo>
                  <a:cubicBezTo>
                    <a:pt x="675" y="75"/>
                    <a:pt x="849" y="91"/>
                    <a:pt x="1036" y="138"/>
                  </a:cubicBezTo>
                  <a:lnTo>
                    <a:pt x="1072" y="67"/>
                  </a:lnTo>
                  <a:cubicBezTo>
                    <a:pt x="865" y="17"/>
                    <a:pt x="674" y="1"/>
                    <a:pt x="512" y="1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6"/>
            <p:cNvSpPr/>
            <p:nvPr/>
          </p:nvSpPr>
          <p:spPr>
            <a:xfrm>
              <a:off x="5665575" y="1031175"/>
              <a:ext cx="159575" cy="110200"/>
            </a:xfrm>
            <a:custGeom>
              <a:avLst/>
              <a:gdLst/>
              <a:ahLst/>
              <a:cxnLst/>
              <a:rect l="l" t="t" r="r" b="b"/>
              <a:pathLst>
                <a:path w="6383" h="4408" extrusionOk="0">
                  <a:moveTo>
                    <a:pt x="3040" y="1"/>
                  </a:moveTo>
                  <a:cubicBezTo>
                    <a:pt x="2431" y="1"/>
                    <a:pt x="836" y="463"/>
                    <a:pt x="429" y="1740"/>
                  </a:cubicBezTo>
                  <a:cubicBezTo>
                    <a:pt x="1" y="3050"/>
                    <a:pt x="239" y="3812"/>
                    <a:pt x="239" y="3812"/>
                  </a:cubicBezTo>
                  <a:lnTo>
                    <a:pt x="1132" y="3752"/>
                  </a:lnTo>
                  <a:cubicBezTo>
                    <a:pt x="1298" y="4050"/>
                    <a:pt x="1441" y="4360"/>
                    <a:pt x="1441" y="4360"/>
                  </a:cubicBezTo>
                  <a:lnTo>
                    <a:pt x="1513" y="3740"/>
                  </a:lnTo>
                  <a:cubicBezTo>
                    <a:pt x="1513" y="3740"/>
                    <a:pt x="1727" y="3740"/>
                    <a:pt x="2025" y="3705"/>
                  </a:cubicBezTo>
                  <a:cubicBezTo>
                    <a:pt x="2620" y="3348"/>
                    <a:pt x="3322" y="2764"/>
                    <a:pt x="3322" y="2764"/>
                  </a:cubicBezTo>
                  <a:lnTo>
                    <a:pt x="3322" y="2764"/>
                  </a:lnTo>
                  <a:cubicBezTo>
                    <a:pt x="3180" y="3121"/>
                    <a:pt x="2751" y="3455"/>
                    <a:pt x="2501" y="3633"/>
                  </a:cubicBezTo>
                  <a:cubicBezTo>
                    <a:pt x="3151" y="3480"/>
                    <a:pt x="3872" y="3185"/>
                    <a:pt x="3940" y="2481"/>
                  </a:cubicBezTo>
                  <a:lnTo>
                    <a:pt x="3940" y="2481"/>
                  </a:lnTo>
                  <a:cubicBezTo>
                    <a:pt x="3934" y="2607"/>
                    <a:pt x="3928" y="3491"/>
                    <a:pt x="4656" y="3740"/>
                  </a:cubicBezTo>
                  <a:cubicBezTo>
                    <a:pt x="4656" y="3740"/>
                    <a:pt x="4465" y="3240"/>
                    <a:pt x="4549" y="2859"/>
                  </a:cubicBezTo>
                  <a:lnTo>
                    <a:pt x="4549" y="2859"/>
                  </a:lnTo>
                  <a:cubicBezTo>
                    <a:pt x="4549" y="2860"/>
                    <a:pt x="4573" y="3621"/>
                    <a:pt x="5085" y="3812"/>
                  </a:cubicBezTo>
                  <a:lnTo>
                    <a:pt x="5168" y="4407"/>
                  </a:lnTo>
                  <a:cubicBezTo>
                    <a:pt x="5168" y="4407"/>
                    <a:pt x="5418" y="4133"/>
                    <a:pt x="5525" y="3598"/>
                  </a:cubicBezTo>
                  <a:cubicBezTo>
                    <a:pt x="5858" y="3705"/>
                    <a:pt x="6180" y="3740"/>
                    <a:pt x="6180" y="3740"/>
                  </a:cubicBezTo>
                  <a:cubicBezTo>
                    <a:pt x="6180" y="3740"/>
                    <a:pt x="6382" y="3383"/>
                    <a:pt x="6156" y="2062"/>
                  </a:cubicBezTo>
                  <a:cubicBezTo>
                    <a:pt x="6037" y="1323"/>
                    <a:pt x="5656" y="692"/>
                    <a:pt x="5025" y="419"/>
                  </a:cubicBezTo>
                  <a:cubicBezTo>
                    <a:pt x="4830" y="342"/>
                    <a:pt x="4629" y="320"/>
                    <a:pt x="4458" y="320"/>
                  </a:cubicBezTo>
                  <a:cubicBezTo>
                    <a:pt x="4202" y="320"/>
                    <a:pt x="4013" y="371"/>
                    <a:pt x="4013" y="371"/>
                  </a:cubicBezTo>
                  <a:cubicBezTo>
                    <a:pt x="4013" y="371"/>
                    <a:pt x="3834" y="49"/>
                    <a:pt x="3084" y="2"/>
                  </a:cubicBezTo>
                  <a:cubicBezTo>
                    <a:pt x="3070" y="1"/>
                    <a:pt x="3055" y="1"/>
                    <a:pt x="304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6"/>
            <p:cNvSpPr/>
            <p:nvPr/>
          </p:nvSpPr>
          <p:spPr>
            <a:xfrm>
              <a:off x="5588775" y="1224100"/>
              <a:ext cx="216725" cy="498725"/>
            </a:xfrm>
            <a:custGeom>
              <a:avLst/>
              <a:gdLst/>
              <a:ahLst/>
              <a:cxnLst/>
              <a:rect l="l" t="t" r="r" b="b"/>
              <a:pathLst>
                <a:path w="8669" h="19949" extrusionOk="0">
                  <a:moveTo>
                    <a:pt x="5049" y="0"/>
                  </a:moveTo>
                  <a:cubicBezTo>
                    <a:pt x="5049" y="0"/>
                    <a:pt x="3013" y="893"/>
                    <a:pt x="2168" y="3310"/>
                  </a:cubicBezTo>
                  <a:cubicBezTo>
                    <a:pt x="1310" y="5739"/>
                    <a:pt x="1" y="17467"/>
                    <a:pt x="441" y="18645"/>
                  </a:cubicBezTo>
                  <a:cubicBezTo>
                    <a:pt x="803" y="19641"/>
                    <a:pt x="2277" y="19948"/>
                    <a:pt x="3114" y="19948"/>
                  </a:cubicBezTo>
                  <a:cubicBezTo>
                    <a:pt x="3268" y="19948"/>
                    <a:pt x="3401" y="19938"/>
                    <a:pt x="3501" y="19919"/>
                  </a:cubicBezTo>
                  <a:cubicBezTo>
                    <a:pt x="4144" y="19824"/>
                    <a:pt x="4680" y="19562"/>
                    <a:pt x="5692" y="17621"/>
                  </a:cubicBezTo>
                  <a:cubicBezTo>
                    <a:pt x="7002" y="15109"/>
                    <a:pt x="8669" y="11573"/>
                    <a:pt x="8669" y="11573"/>
                  </a:cubicBezTo>
                  <a:lnTo>
                    <a:pt x="7526" y="7822"/>
                  </a:lnTo>
                  <a:lnTo>
                    <a:pt x="5525" y="2417"/>
                  </a:lnTo>
                  <a:lnTo>
                    <a:pt x="5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5596825" y="1234800"/>
              <a:ext cx="206300" cy="487300"/>
            </a:xfrm>
            <a:custGeom>
              <a:avLst/>
              <a:gdLst/>
              <a:ahLst/>
              <a:cxnLst/>
              <a:rect l="l" t="t" r="r" b="b"/>
              <a:pathLst>
                <a:path w="8252" h="19492" extrusionOk="0">
                  <a:moveTo>
                    <a:pt x="3786" y="1370"/>
                  </a:moveTo>
                  <a:lnTo>
                    <a:pt x="3786" y="2430"/>
                  </a:lnTo>
                  <a:lnTo>
                    <a:pt x="2822" y="2430"/>
                  </a:lnTo>
                  <a:lnTo>
                    <a:pt x="2822" y="1370"/>
                  </a:lnTo>
                  <a:close/>
                  <a:moveTo>
                    <a:pt x="4882" y="1370"/>
                  </a:moveTo>
                  <a:lnTo>
                    <a:pt x="4882" y="2430"/>
                  </a:lnTo>
                  <a:lnTo>
                    <a:pt x="3905" y="2430"/>
                  </a:lnTo>
                  <a:lnTo>
                    <a:pt x="3905" y="1370"/>
                  </a:lnTo>
                  <a:close/>
                  <a:moveTo>
                    <a:pt x="3786" y="2549"/>
                  </a:moveTo>
                  <a:lnTo>
                    <a:pt x="3786" y="3596"/>
                  </a:lnTo>
                  <a:lnTo>
                    <a:pt x="2822" y="3596"/>
                  </a:lnTo>
                  <a:lnTo>
                    <a:pt x="2822" y="2549"/>
                  </a:lnTo>
                  <a:close/>
                  <a:moveTo>
                    <a:pt x="4882" y="2549"/>
                  </a:moveTo>
                  <a:lnTo>
                    <a:pt x="4882" y="3596"/>
                  </a:lnTo>
                  <a:lnTo>
                    <a:pt x="3905" y="3596"/>
                  </a:lnTo>
                  <a:lnTo>
                    <a:pt x="3905" y="2549"/>
                  </a:lnTo>
                  <a:close/>
                  <a:moveTo>
                    <a:pt x="2691" y="3715"/>
                  </a:moveTo>
                  <a:lnTo>
                    <a:pt x="2691" y="4775"/>
                  </a:lnTo>
                  <a:lnTo>
                    <a:pt x="1727" y="4775"/>
                  </a:lnTo>
                  <a:lnTo>
                    <a:pt x="1727" y="3715"/>
                  </a:lnTo>
                  <a:close/>
                  <a:moveTo>
                    <a:pt x="3786" y="3715"/>
                  </a:moveTo>
                  <a:lnTo>
                    <a:pt x="3786" y="4775"/>
                  </a:lnTo>
                  <a:lnTo>
                    <a:pt x="2822" y="4775"/>
                  </a:lnTo>
                  <a:lnTo>
                    <a:pt x="2822" y="3715"/>
                  </a:lnTo>
                  <a:close/>
                  <a:moveTo>
                    <a:pt x="4882" y="3715"/>
                  </a:moveTo>
                  <a:lnTo>
                    <a:pt x="4882" y="4775"/>
                  </a:lnTo>
                  <a:lnTo>
                    <a:pt x="3905" y="4775"/>
                  </a:lnTo>
                  <a:lnTo>
                    <a:pt x="3905" y="3715"/>
                  </a:lnTo>
                  <a:close/>
                  <a:moveTo>
                    <a:pt x="2691" y="4894"/>
                  </a:moveTo>
                  <a:lnTo>
                    <a:pt x="2691" y="5954"/>
                  </a:lnTo>
                  <a:lnTo>
                    <a:pt x="1727" y="5954"/>
                  </a:lnTo>
                  <a:lnTo>
                    <a:pt x="1727" y="4894"/>
                  </a:lnTo>
                  <a:close/>
                  <a:moveTo>
                    <a:pt x="3786" y="4894"/>
                  </a:moveTo>
                  <a:lnTo>
                    <a:pt x="3786" y="5954"/>
                  </a:lnTo>
                  <a:lnTo>
                    <a:pt x="2822" y="5954"/>
                  </a:lnTo>
                  <a:lnTo>
                    <a:pt x="2822" y="4894"/>
                  </a:lnTo>
                  <a:close/>
                  <a:moveTo>
                    <a:pt x="4882" y="4894"/>
                  </a:moveTo>
                  <a:lnTo>
                    <a:pt x="4882" y="5954"/>
                  </a:lnTo>
                  <a:lnTo>
                    <a:pt x="3905" y="5954"/>
                  </a:lnTo>
                  <a:lnTo>
                    <a:pt x="3905" y="4894"/>
                  </a:lnTo>
                  <a:close/>
                  <a:moveTo>
                    <a:pt x="5965" y="4894"/>
                  </a:moveTo>
                  <a:lnTo>
                    <a:pt x="5965" y="5954"/>
                  </a:lnTo>
                  <a:lnTo>
                    <a:pt x="5001" y="5954"/>
                  </a:lnTo>
                  <a:lnTo>
                    <a:pt x="5001" y="4894"/>
                  </a:lnTo>
                  <a:close/>
                  <a:moveTo>
                    <a:pt x="2691" y="6073"/>
                  </a:moveTo>
                  <a:lnTo>
                    <a:pt x="2691" y="7121"/>
                  </a:lnTo>
                  <a:lnTo>
                    <a:pt x="1727" y="7121"/>
                  </a:lnTo>
                  <a:lnTo>
                    <a:pt x="1727" y="6073"/>
                  </a:lnTo>
                  <a:close/>
                  <a:moveTo>
                    <a:pt x="3786" y="6073"/>
                  </a:moveTo>
                  <a:lnTo>
                    <a:pt x="3786" y="7121"/>
                  </a:lnTo>
                  <a:lnTo>
                    <a:pt x="2822" y="7121"/>
                  </a:lnTo>
                  <a:lnTo>
                    <a:pt x="2822" y="6073"/>
                  </a:lnTo>
                  <a:close/>
                  <a:moveTo>
                    <a:pt x="4882" y="6073"/>
                  </a:moveTo>
                  <a:lnTo>
                    <a:pt x="4882" y="7121"/>
                  </a:lnTo>
                  <a:lnTo>
                    <a:pt x="3905" y="7121"/>
                  </a:lnTo>
                  <a:lnTo>
                    <a:pt x="3905" y="6073"/>
                  </a:lnTo>
                  <a:close/>
                  <a:moveTo>
                    <a:pt x="5965" y="6073"/>
                  </a:moveTo>
                  <a:lnTo>
                    <a:pt x="5965" y="7121"/>
                  </a:lnTo>
                  <a:lnTo>
                    <a:pt x="5001" y="7121"/>
                  </a:lnTo>
                  <a:lnTo>
                    <a:pt x="5001" y="6073"/>
                  </a:lnTo>
                  <a:close/>
                  <a:moveTo>
                    <a:pt x="2691" y="7252"/>
                  </a:moveTo>
                  <a:lnTo>
                    <a:pt x="2691" y="8299"/>
                  </a:lnTo>
                  <a:lnTo>
                    <a:pt x="1727" y="8299"/>
                  </a:lnTo>
                  <a:lnTo>
                    <a:pt x="1727" y="7252"/>
                  </a:lnTo>
                  <a:close/>
                  <a:moveTo>
                    <a:pt x="3775" y="7252"/>
                  </a:moveTo>
                  <a:lnTo>
                    <a:pt x="3775" y="8299"/>
                  </a:lnTo>
                  <a:lnTo>
                    <a:pt x="2810" y="8299"/>
                  </a:lnTo>
                  <a:lnTo>
                    <a:pt x="2810" y="7252"/>
                  </a:lnTo>
                  <a:close/>
                  <a:moveTo>
                    <a:pt x="4882" y="7252"/>
                  </a:moveTo>
                  <a:lnTo>
                    <a:pt x="4882" y="8299"/>
                  </a:lnTo>
                  <a:lnTo>
                    <a:pt x="3905" y="8299"/>
                  </a:lnTo>
                  <a:lnTo>
                    <a:pt x="3905" y="7252"/>
                  </a:lnTo>
                  <a:close/>
                  <a:moveTo>
                    <a:pt x="5965" y="7252"/>
                  </a:moveTo>
                  <a:lnTo>
                    <a:pt x="5965" y="7335"/>
                  </a:lnTo>
                  <a:lnTo>
                    <a:pt x="5965" y="8299"/>
                  </a:lnTo>
                  <a:lnTo>
                    <a:pt x="5001" y="8299"/>
                  </a:lnTo>
                  <a:lnTo>
                    <a:pt x="5001" y="7252"/>
                  </a:lnTo>
                  <a:close/>
                  <a:moveTo>
                    <a:pt x="7049" y="7252"/>
                  </a:moveTo>
                  <a:lnTo>
                    <a:pt x="7049" y="7847"/>
                  </a:lnTo>
                  <a:lnTo>
                    <a:pt x="7049" y="8299"/>
                  </a:lnTo>
                  <a:lnTo>
                    <a:pt x="6084" y="8299"/>
                  </a:lnTo>
                  <a:lnTo>
                    <a:pt x="6084" y="7252"/>
                  </a:lnTo>
                  <a:close/>
                  <a:moveTo>
                    <a:pt x="2691" y="8418"/>
                  </a:moveTo>
                  <a:lnTo>
                    <a:pt x="2691" y="9478"/>
                  </a:lnTo>
                  <a:lnTo>
                    <a:pt x="1727" y="9478"/>
                  </a:lnTo>
                  <a:lnTo>
                    <a:pt x="1727" y="8418"/>
                  </a:lnTo>
                  <a:close/>
                  <a:moveTo>
                    <a:pt x="3775" y="8418"/>
                  </a:moveTo>
                  <a:lnTo>
                    <a:pt x="3775" y="9478"/>
                  </a:lnTo>
                  <a:lnTo>
                    <a:pt x="2810" y="9478"/>
                  </a:lnTo>
                  <a:lnTo>
                    <a:pt x="2810" y="8418"/>
                  </a:lnTo>
                  <a:close/>
                  <a:moveTo>
                    <a:pt x="4882" y="8418"/>
                  </a:moveTo>
                  <a:lnTo>
                    <a:pt x="4882" y="9478"/>
                  </a:lnTo>
                  <a:lnTo>
                    <a:pt x="3905" y="9478"/>
                  </a:lnTo>
                  <a:lnTo>
                    <a:pt x="3905" y="8418"/>
                  </a:lnTo>
                  <a:close/>
                  <a:moveTo>
                    <a:pt x="5965" y="8418"/>
                  </a:moveTo>
                  <a:lnTo>
                    <a:pt x="5965" y="9478"/>
                  </a:lnTo>
                  <a:lnTo>
                    <a:pt x="5001" y="9478"/>
                  </a:lnTo>
                  <a:lnTo>
                    <a:pt x="5001" y="8418"/>
                  </a:lnTo>
                  <a:close/>
                  <a:moveTo>
                    <a:pt x="7049" y="8418"/>
                  </a:moveTo>
                  <a:lnTo>
                    <a:pt x="7049" y="9478"/>
                  </a:lnTo>
                  <a:lnTo>
                    <a:pt x="6084" y="9478"/>
                  </a:lnTo>
                  <a:lnTo>
                    <a:pt x="6084" y="8418"/>
                  </a:lnTo>
                  <a:close/>
                  <a:moveTo>
                    <a:pt x="2691" y="9585"/>
                  </a:moveTo>
                  <a:lnTo>
                    <a:pt x="2691" y="10645"/>
                  </a:lnTo>
                  <a:lnTo>
                    <a:pt x="1727" y="10645"/>
                  </a:lnTo>
                  <a:lnTo>
                    <a:pt x="1727" y="9585"/>
                  </a:lnTo>
                  <a:close/>
                  <a:moveTo>
                    <a:pt x="3775" y="9585"/>
                  </a:moveTo>
                  <a:lnTo>
                    <a:pt x="3775" y="10645"/>
                  </a:lnTo>
                  <a:lnTo>
                    <a:pt x="2810" y="10645"/>
                  </a:lnTo>
                  <a:lnTo>
                    <a:pt x="2810" y="9585"/>
                  </a:lnTo>
                  <a:close/>
                  <a:moveTo>
                    <a:pt x="4882" y="9585"/>
                  </a:moveTo>
                  <a:lnTo>
                    <a:pt x="4882" y="10645"/>
                  </a:lnTo>
                  <a:lnTo>
                    <a:pt x="3905" y="10645"/>
                  </a:lnTo>
                  <a:lnTo>
                    <a:pt x="3905" y="9585"/>
                  </a:lnTo>
                  <a:close/>
                  <a:moveTo>
                    <a:pt x="5965" y="9585"/>
                  </a:moveTo>
                  <a:lnTo>
                    <a:pt x="5965" y="10645"/>
                  </a:lnTo>
                  <a:lnTo>
                    <a:pt x="5001" y="10645"/>
                  </a:lnTo>
                  <a:lnTo>
                    <a:pt x="5001" y="9585"/>
                  </a:lnTo>
                  <a:close/>
                  <a:moveTo>
                    <a:pt x="7049" y="9585"/>
                  </a:moveTo>
                  <a:lnTo>
                    <a:pt x="7049" y="10645"/>
                  </a:lnTo>
                  <a:lnTo>
                    <a:pt x="6084" y="10645"/>
                  </a:lnTo>
                  <a:lnTo>
                    <a:pt x="6084" y="9585"/>
                  </a:lnTo>
                  <a:close/>
                  <a:moveTo>
                    <a:pt x="1608" y="10764"/>
                  </a:moveTo>
                  <a:lnTo>
                    <a:pt x="1608" y="11812"/>
                  </a:lnTo>
                  <a:lnTo>
                    <a:pt x="631" y="11812"/>
                  </a:lnTo>
                  <a:lnTo>
                    <a:pt x="631" y="10764"/>
                  </a:lnTo>
                  <a:close/>
                  <a:moveTo>
                    <a:pt x="2691" y="10764"/>
                  </a:moveTo>
                  <a:lnTo>
                    <a:pt x="2691" y="11812"/>
                  </a:lnTo>
                  <a:lnTo>
                    <a:pt x="1727" y="11812"/>
                  </a:lnTo>
                  <a:lnTo>
                    <a:pt x="1727" y="10764"/>
                  </a:lnTo>
                  <a:close/>
                  <a:moveTo>
                    <a:pt x="3775" y="10764"/>
                  </a:moveTo>
                  <a:lnTo>
                    <a:pt x="3775" y="11812"/>
                  </a:lnTo>
                  <a:lnTo>
                    <a:pt x="2810" y="11812"/>
                  </a:lnTo>
                  <a:lnTo>
                    <a:pt x="2810" y="10764"/>
                  </a:lnTo>
                  <a:close/>
                  <a:moveTo>
                    <a:pt x="4882" y="10764"/>
                  </a:moveTo>
                  <a:lnTo>
                    <a:pt x="4882" y="11812"/>
                  </a:lnTo>
                  <a:lnTo>
                    <a:pt x="3905" y="11812"/>
                  </a:lnTo>
                  <a:lnTo>
                    <a:pt x="3905" y="10764"/>
                  </a:lnTo>
                  <a:close/>
                  <a:moveTo>
                    <a:pt x="5965" y="10764"/>
                  </a:moveTo>
                  <a:lnTo>
                    <a:pt x="5965" y="11812"/>
                  </a:lnTo>
                  <a:lnTo>
                    <a:pt x="5001" y="11812"/>
                  </a:lnTo>
                  <a:lnTo>
                    <a:pt x="5001" y="10764"/>
                  </a:lnTo>
                  <a:close/>
                  <a:moveTo>
                    <a:pt x="7049" y="10764"/>
                  </a:moveTo>
                  <a:lnTo>
                    <a:pt x="7049" y="11812"/>
                  </a:lnTo>
                  <a:lnTo>
                    <a:pt x="6084" y="11812"/>
                  </a:lnTo>
                  <a:lnTo>
                    <a:pt x="6084" y="10764"/>
                  </a:lnTo>
                  <a:close/>
                  <a:moveTo>
                    <a:pt x="2691" y="11931"/>
                  </a:moveTo>
                  <a:lnTo>
                    <a:pt x="2691" y="12990"/>
                  </a:lnTo>
                  <a:lnTo>
                    <a:pt x="1727" y="12990"/>
                  </a:lnTo>
                  <a:lnTo>
                    <a:pt x="1727" y="11931"/>
                  </a:lnTo>
                  <a:close/>
                  <a:moveTo>
                    <a:pt x="3775" y="11931"/>
                  </a:moveTo>
                  <a:lnTo>
                    <a:pt x="3775" y="12990"/>
                  </a:lnTo>
                  <a:lnTo>
                    <a:pt x="2810" y="12990"/>
                  </a:lnTo>
                  <a:lnTo>
                    <a:pt x="2810" y="11931"/>
                  </a:lnTo>
                  <a:close/>
                  <a:moveTo>
                    <a:pt x="4882" y="11931"/>
                  </a:moveTo>
                  <a:lnTo>
                    <a:pt x="4882" y="12990"/>
                  </a:lnTo>
                  <a:lnTo>
                    <a:pt x="3905" y="12990"/>
                  </a:lnTo>
                  <a:lnTo>
                    <a:pt x="3905" y="11931"/>
                  </a:lnTo>
                  <a:close/>
                  <a:moveTo>
                    <a:pt x="7049" y="11931"/>
                  </a:moveTo>
                  <a:lnTo>
                    <a:pt x="7049" y="12990"/>
                  </a:lnTo>
                  <a:lnTo>
                    <a:pt x="6084" y="12990"/>
                  </a:lnTo>
                  <a:lnTo>
                    <a:pt x="6084" y="11931"/>
                  </a:lnTo>
                  <a:close/>
                  <a:moveTo>
                    <a:pt x="1584" y="11955"/>
                  </a:moveTo>
                  <a:lnTo>
                    <a:pt x="1584" y="13002"/>
                  </a:lnTo>
                  <a:lnTo>
                    <a:pt x="619" y="13002"/>
                  </a:lnTo>
                  <a:lnTo>
                    <a:pt x="619" y="11955"/>
                  </a:lnTo>
                  <a:close/>
                  <a:moveTo>
                    <a:pt x="5965" y="11955"/>
                  </a:moveTo>
                  <a:lnTo>
                    <a:pt x="5965" y="13002"/>
                  </a:lnTo>
                  <a:lnTo>
                    <a:pt x="5001" y="13002"/>
                  </a:lnTo>
                  <a:lnTo>
                    <a:pt x="5001" y="11955"/>
                  </a:lnTo>
                  <a:close/>
                  <a:moveTo>
                    <a:pt x="1584" y="13109"/>
                  </a:moveTo>
                  <a:lnTo>
                    <a:pt x="1584" y="14169"/>
                  </a:lnTo>
                  <a:lnTo>
                    <a:pt x="619" y="14169"/>
                  </a:lnTo>
                  <a:lnTo>
                    <a:pt x="619" y="13109"/>
                  </a:lnTo>
                  <a:close/>
                  <a:moveTo>
                    <a:pt x="2691" y="13109"/>
                  </a:moveTo>
                  <a:lnTo>
                    <a:pt x="2691" y="14169"/>
                  </a:lnTo>
                  <a:lnTo>
                    <a:pt x="1727" y="14169"/>
                  </a:lnTo>
                  <a:lnTo>
                    <a:pt x="1727" y="13109"/>
                  </a:lnTo>
                  <a:close/>
                  <a:moveTo>
                    <a:pt x="3775" y="13109"/>
                  </a:moveTo>
                  <a:lnTo>
                    <a:pt x="3775" y="14169"/>
                  </a:lnTo>
                  <a:lnTo>
                    <a:pt x="2810" y="14169"/>
                  </a:lnTo>
                  <a:lnTo>
                    <a:pt x="2810" y="13109"/>
                  </a:lnTo>
                  <a:close/>
                  <a:moveTo>
                    <a:pt x="4882" y="13109"/>
                  </a:moveTo>
                  <a:lnTo>
                    <a:pt x="4882" y="14169"/>
                  </a:lnTo>
                  <a:lnTo>
                    <a:pt x="3905" y="14169"/>
                  </a:lnTo>
                  <a:lnTo>
                    <a:pt x="3905" y="13109"/>
                  </a:lnTo>
                  <a:close/>
                  <a:moveTo>
                    <a:pt x="5965" y="13109"/>
                  </a:moveTo>
                  <a:lnTo>
                    <a:pt x="5965" y="14169"/>
                  </a:lnTo>
                  <a:lnTo>
                    <a:pt x="5001" y="14169"/>
                  </a:lnTo>
                  <a:lnTo>
                    <a:pt x="5001" y="13109"/>
                  </a:lnTo>
                  <a:close/>
                  <a:moveTo>
                    <a:pt x="1608" y="14288"/>
                  </a:moveTo>
                  <a:lnTo>
                    <a:pt x="1608" y="15181"/>
                  </a:lnTo>
                  <a:lnTo>
                    <a:pt x="1619" y="15205"/>
                  </a:lnTo>
                  <a:lnTo>
                    <a:pt x="1619" y="15348"/>
                  </a:lnTo>
                  <a:lnTo>
                    <a:pt x="631" y="15348"/>
                  </a:lnTo>
                  <a:lnTo>
                    <a:pt x="631" y="14288"/>
                  </a:lnTo>
                  <a:close/>
                  <a:moveTo>
                    <a:pt x="2691" y="14288"/>
                  </a:moveTo>
                  <a:lnTo>
                    <a:pt x="2691" y="15348"/>
                  </a:lnTo>
                  <a:lnTo>
                    <a:pt x="1727" y="15348"/>
                  </a:lnTo>
                  <a:lnTo>
                    <a:pt x="1727" y="14288"/>
                  </a:lnTo>
                  <a:close/>
                  <a:moveTo>
                    <a:pt x="3775" y="14288"/>
                  </a:moveTo>
                  <a:lnTo>
                    <a:pt x="3775" y="15348"/>
                  </a:lnTo>
                  <a:lnTo>
                    <a:pt x="2810" y="15348"/>
                  </a:lnTo>
                  <a:lnTo>
                    <a:pt x="2810" y="14288"/>
                  </a:lnTo>
                  <a:close/>
                  <a:moveTo>
                    <a:pt x="4882" y="14288"/>
                  </a:moveTo>
                  <a:lnTo>
                    <a:pt x="4882" y="15348"/>
                  </a:lnTo>
                  <a:lnTo>
                    <a:pt x="3905" y="15348"/>
                  </a:lnTo>
                  <a:lnTo>
                    <a:pt x="3905" y="14288"/>
                  </a:lnTo>
                  <a:close/>
                  <a:moveTo>
                    <a:pt x="5965" y="14288"/>
                  </a:moveTo>
                  <a:lnTo>
                    <a:pt x="5965" y="15348"/>
                  </a:lnTo>
                  <a:lnTo>
                    <a:pt x="5001" y="15348"/>
                  </a:lnTo>
                  <a:lnTo>
                    <a:pt x="5001" y="14288"/>
                  </a:lnTo>
                  <a:close/>
                  <a:moveTo>
                    <a:pt x="1608" y="15467"/>
                  </a:moveTo>
                  <a:lnTo>
                    <a:pt x="1608" y="16515"/>
                  </a:lnTo>
                  <a:lnTo>
                    <a:pt x="631" y="16515"/>
                  </a:lnTo>
                  <a:lnTo>
                    <a:pt x="631" y="15467"/>
                  </a:lnTo>
                  <a:close/>
                  <a:moveTo>
                    <a:pt x="2691" y="15467"/>
                  </a:moveTo>
                  <a:lnTo>
                    <a:pt x="2691" y="16515"/>
                  </a:lnTo>
                  <a:lnTo>
                    <a:pt x="1727" y="16515"/>
                  </a:lnTo>
                  <a:lnTo>
                    <a:pt x="1727" y="15467"/>
                  </a:lnTo>
                  <a:close/>
                  <a:moveTo>
                    <a:pt x="3775" y="15467"/>
                  </a:moveTo>
                  <a:lnTo>
                    <a:pt x="3775" y="16515"/>
                  </a:lnTo>
                  <a:lnTo>
                    <a:pt x="2810" y="16515"/>
                  </a:lnTo>
                  <a:lnTo>
                    <a:pt x="2810" y="15467"/>
                  </a:lnTo>
                  <a:close/>
                  <a:moveTo>
                    <a:pt x="4882" y="15467"/>
                  </a:moveTo>
                  <a:lnTo>
                    <a:pt x="4882" y="16515"/>
                  </a:lnTo>
                  <a:lnTo>
                    <a:pt x="3905" y="16515"/>
                  </a:lnTo>
                  <a:lnTo>
                    <a:pt x="3905" y="15467"/>
                  </a:lnTo>
                  <a:close/>
                  <a:moveTo>
                    <a:pt x="1608" y="16634"/>
                  </a:moveTo>
                  <a:lnTo>
                    <a:pt x="1608" y="17693"/>
                  </a:lnTo>
                  <a:lnTo>
                    <a:pt x="631" y="17693"/>
                  </a:lnTo>
                  <a:lnTo>
                    <a:pt x="631" y="16634"/>
                  </a:lnTo>
                  <a:close/>
                  <a:moveTo>
                    <a:pt x="2691" y="16634"/>
                  </a:moveTo>
                  <a:lnTo>
                    <a:pt x="2691" y="17693"/>
                  </a:lnTo>
                  <a:lnTo>
                    <a:pt x="1727" y="17693"/>
                  </a:lnTo>
                  <a:lnTo>
                    <a:pt x="1727" y="16634"/>
                  </a:lnTo>
                  <a:close/>
                  <a:moveTo>
                    <a:pt x="3775" y="16634"/>
                  </a:moveTo>
                  <a:lnTo>
                    <a:pt x="3775" y="17693"/>
                  </a:lnTo>
                  <a:lnTo>
                    <a:pt x="2810" y="17693"/>
                  </a:lnTo>
                  <a:lnTo>
                    <a:pt x="2810" y="16634"/>
                  </a:lnTo>
                  <a:close/>
                  <a:moveTo>
                    <a:pt x="4882" y="16634"/>
                  </a:moveTo>
                  <a:lnTo>
                    <a:pt x="4882" y="17693"/>
                  </a:lnTo>
                  <a:lnTo>
                    <a:pt x="3905" y="17693"/>
                  </a:lnTo>
                  <a:lnTo>
                    <a:pt x="3905" y="16634"/>
                  </a:lnTo>
                  <a:close/>
                  <a:moveTo>
                    <a:pt x="631" y="18872"/>
                  </a:moveTo>
                  <a:lnTo>
                    <a:pt x="631" y="18872"/>
                  </a:lnTo>
                  <a:lnTo>
                    <a:pt x="632" y="18872"/>
                  </a:lnTo>
                  <a:cubicBezTo>
                    <a:pt x="632" y="18872"/>
                    <a:pt x="631" y="18872"/>
                    <a:pt x="631" y="18872"/>
                  </a:cubicBezTo>
                  <a:close/>
                  <a:moveTo>
                    <a:pt x="2691" y="17812"/>
                  </a:moveTo>
                  <a:lnTo>
                    <a:pt x="2691" y="18872"/>
                  </a:lnTo>
                  <a:lnTo>
                    <a:pt x="1727" y="18872"/>
                  </a:lnTo>
                  <a:lnTo>
                    <a:pt x="1727" y="17812"/>
                  </a:lnTo>
                  <a:close/>
                  <a:moveTo>
                    <a:pt x="3775" y="17812"/>
                  </a:moveTo>
                  <a:lnTo>
                    <a:pt x="3775" y="18872"/>
                  </a:lnTo>
                  <a:lnTo>
                    <a:pt x="2810" y="18872"/>
                  </a:lnTo>
                  <a:lnTo>
                    <a:pt x="2810" y="17812"/>
                  </a:lnTo>
                  <a:close/>
                  <a:moveTo>
                    <a:pt x="3929" y="1"/>
                  </a:moveTo>
                  <a:cubicBezTo>
                    <a:pt x="3882" y="48"/>
                    <a:pt x="3822" y="84"/>
                    <a:pt x="3763" y="132"/>
                  </a:cubicBezTo>
                  <a:lnTo>
                    <a:pt x="3810" y="132"/>
                  </a:lnTo>
                  <a:lnTo>
                    <a:pt x="3810" y="1191"/>
                  </a:lnTo>
                  <a:lnTo>
                    <a:pt x="2834" y="1191"/>
                  </a:lnTo>
                  <a:lnTo>
                    <a:pt x="2834" y="1060"/>
                  </a:lnTo>
                  <a:cubicBezTo>
                    <a:pt x="2762" y="1132"/>
                    <a:pt x="2703" y="1215"/>
                    <a:pt x="2643" y="1310"/>
                  </a:cubicBezTo>
                  <a:lnTo>
                    <a:pt x="2715" y="1310"/>
                  </a:lnTo>
                  <a:lnTo>
                    <a:pt x="2715" y="2370"/>
                  </a:lnTo>
                  <a:lnTo>
                    <a:pt x="2048" y="2370"/>
                  </a:lnTo>
                  <a:cubicBezTo>
                    <a:pt x="2036" y="2406"/>
                    <a:pt x="2024" y="2441"/>
                    <a:pt x="2000" y="2489"/>
                  </a:cubicBezTo>
                  <a:lnTo>
                    <a:pt x="2715" y="2489"/>
                  </a:lnTo>
                  <a:lnTo>
                    <a:pt x="2715" y="3537"/>
                  </a:lnTo>
                  <a:lnTo>
                    <a:pt x="1750" y="3537"/>
                  </a:lnTo>
                  <a:lnTo>
                    <a:pt x="1750" y="3215"/>
                  </a:lnTo>
                  <a:cubicBezTo>
                    <a:pt x="1703" y="3358"/>
                    <a:pt x="1667" y="3525"/>
                    <a:pt x="1619" y="3704"/>
                  </a:cubicBezTo>
                  <a:lnTo>
                    <a:pt x="1619" y="4716"/>
                  </a:lnTo>
                  <a:lnTo>
                    <a:pt x="1405" y="4716"/>
                  </a:lnTo>
                  <a:cubicBezTo>
                    <a:pt x="1393" y="4763"/>
                    <a:pt x="1393" y="4787"/>
                    <a:pt x="1381" y="4835"/>
                  </a:cubicBezTo>
                  <a:lnTo>
                    <a:pt x="1596" y="4835"/>
                  </a:lnTo>
                  <a:lnTo>
                    <a:pt x="1596" y="5906"/>
                  </a:lnTo>
                  <a:lnTo>
                    <a:pt x="1179" y="5906"/>
                  </a:lnTo>
                  <a:cubicBezTo>
                    <a:pt x="1167" y="5954"/>
                    <a:pt x="1167" y="5978"/>
                    <a:pt x="1167" y="6025"/>
                  </a:cubicBezTo>
                  <a:lnTo>
                    <a:pt x="1608" y="6025"/>
                  </a:lnTo>
                  <a:lnTo>
                    <a:pt x="1608" y="6918"/>
                  </a:lnTo>
                  <a:lnTo>
                    <a:pt x="1619" y="6954"/>
                  </a:lnTo>
                  <a:lnTo>
                    <a:pt x="1619" y="7085"/>
                  </a:lnTo>
                  <a:lnTo>
                    <a:pt x="1012" y="7085"/>
                  </a:lnTo>
                  <a:cubicBezTo>
                    <a:pt x="988" y="7133"/>
                    <a:pt x="988" y="7156"/>
                    <a:pt x="988" y="7204"/>
                  </a:cubicBezTo>
                  <a:lnTo>
                    <a:pt x="1619" y="7204"/>
                  </a:lnTo>
                  <a:lnTo>
                    <a:pt x="1619" y="7811"/>
                  </a:lnTo>
                  <a:lnTo>
                    <a:pt x="1619" y="8264"/>
                  </a:lnTo>
                  <a:lnTo>
                    <a:pt x="846" y="8264"/>
                  </a:lnTo>
                  <a:cubicBezTo>
                    <a:pt x="834" y="8299"/>
                    <a:pt x="834" y="8335"/>
                    <a:pt x="834" y="8383"/>
                  </a:cubicBezTo>
                  <a:lnTo>
                    <a:pt x="1608" y="8383"/>
                  </a:lnTo>
                  <a:lnTo>
                    <a:pt x="1608" y="9430"/>
                  </a:lnTo>
                  <a:lnTo>
                    <a:pt x="691" y="9430"/>
                  </a:lnTo>
                  <a:cubicBezTo>
                    <a:pt x="679" y="9478"/>
                    <a:pt x="679" y="9514"/>
                    <a:pt x="679" y="9550"/>
                  </a:cubicBezTo>
                  <a:lnTo>
                    <a:pt x="1619" y="9550"/>
                  </a:lnTo>
                  <a:lnTo>
                    <a:pt x="1619" y="10609"/>
                  </a:lnTo>
                  <a:lnTo>
                    <a:pt x="655" y="10609"/>
                  </a:lnTo>
                  <a:lnTo>
                    <a:pt x="655" y="9835"/>
                  </a:lnTo>
                  <a:cubicBezTo>
                    <a:pt x="607" y="10181"/>
                    <a:pt x="560" y="10526"/>
                    <a:pt x="536" y="10859"/>
                  </a:cubicBezTo>
                  <a:lnTo>
                    <a:pt x="536" y="11788"/>
                  </a:lnTo>
                  <a:lnTo>
                    <a:pt x="429" y="11788"/>
                  </a:lnTo>
                  <a:cubicBezTo>
                    <a:pt x="429" y="11836"/>
                    <a:pt x="417" y="11859"/>
                    <a:pt x="417" y="11907"/>
                  </a:cubicBezTo>
                  <a:lnTo>
                    <a:pt x="512" y="11907"/>
                  </a:lnTo>
                  <a:lnTo>
                    <a:pt x="512" y="12967"/>
                  </a:lnTo>
                  <a:lnTo>
                    <a:pt x="298" y="12967"/>
                  </a:lnTo>
                  <a:cubicBezTo>
                    <a:pt x="298" y="13002"/>
                    <a:pt x="274" y="13038"/>
                    <a:pt x="274" y="13086"/>
                  </a:cubicBezTo>
                  <a:lnTo>
                    <a:pt x="500" y="13086"/>
                  </a:lnTo>
                  <a:lnTo>
                    <a:pt x="500" y="14133"/>
                  </a:lnTo>
                  <a:lnTo>
                    <a:pt x="179" y="14133"/>
                  </a:lnTo>
                  <a:cubicBezTo>
                    <a:pt x="179" y="14181"/>
                    <a:pt x="155" y="14217"/>
                    <a:pt x="155" y="14252"/>
                  </a:cubicBezTo>
                  <a:lnTo>
                    <a:pt x="488" y="14252"/>
                  </a:lnTo>
                  <a:lnTo>
                    <a:pt x="488" y="15312"/>
                  </a:lnTo>
                  <a:lnTo>
                    <a:pt x="72" y="15312"/>
                  </a:lnTo>
                  <a:cubicBezTo>
                    <a:pt x="72" y="15360"/>
                    <a:pt x="60" y="15384"/>
                    <a:pt x="60" y="15431"/>
                  </a:cubicBezTo>
                  <a:lnTo>
                    <a:pt x="476" y="15431"/>
                  </a:lnTo>
                  <a:lnTo>
                    <a:pt x="476" y="16491"/>
                  </a:lnTo>
                  <a:lnTo>
                    <a:pt x="0" y="16491"/>
                  </a:lnTo>
                  <a:lnTo>
                    <a:pt x="0" y="16610"/>
                  </a:lnTo>
                  <a:lnTo>
                    <a:pt x="476" y="16610"/>
                  </a:lnTo>
                  <a:lnTo>
                    <a:pt x="476" y="17670"/>
                  </a:lnTo>
                  <a:lnTo>
                    <a:pt x="0" y="17670"/>
                  </a:lnTo>
                  <a:cubicBezTo>
                    <a:pt x="0" y="17705"/>
                    <a:pt x="12" y="17753"/>
                    <a:pt x="12" y="17789"/>
                  </a:cubicBezTo>
                  <a:lnTo>
                    <a:pt x="488" y="17789"/>
                  </a:lnTo>
                  <a:lnTo>
                    <a:pt x="488" y="18753"/>
                  </a:lnTo>
                  <a:cubicBezTo>
                    <a:pt x="535" y="18793"/>
                    <a:pt x="582" y="18833"/>
                    <a:pt x="631" y="18872"/>
                  </a:cubicBezTo>
                  <a:lnTo>
                    <a:pt x="631" y="18872"/>
                  </a:lnTo>
                  <a:lnTo>
                    <a:pt x="631" y="17812"/>
                  </a:lnTo>
                  <a:lnTo>
                    <a:pt x="1608" y="17812"/>
                  </a:lnTo>
                  <a:lnTo>
                    <a:pt x="1608" y="18872"/>
                  </a:lnTo>
                  <a:lnTo>
                    <a:pt x="632" y="18872"/>
                  </a:lnTo>
                  <a:cubicBezTo>
                    <a:pt x="670" y="18901"/>
                    <a:pt x="709" y="18930"/>
                    <a:pt x="750" y="18955"/>
                  </a:cubicBezTo>
                  <a:lnTo>
                    <a:pt x="1572" y="18955"/>
                  </a:lnTo>
                  <a:lnTo>
                    <a:pt x="1572" y="19313"/>
                  </a:lnTo>
                  <a:cubicBezTo>
                    <a:pt x="1619" y="19336"/>
                    <a:pt x="1643" y="19348"/>
                    <a:pt x="1691" y="19348"/>
                  </a:cubicBezTo>
                  <a:lnTo>
                    <a:pt x="1691" y="19336"/>
                  </a:lnTo>
                  <a:lnTo>
                    <a:pt x="1703" y="19336"/>
                  </a:lnTo>
                  <a:lnTo>
                    <a:pt x="1703" y="18955"/>
                  </a:lnTo>
                  <a:lnTo>
                    <a:pt x="2679" y="18955"/>
                  </a:lnTo>
                  <a:lnTo>
                    <a:pt x="2679" y="19491"/>
                  </a:lnTo>
                  <a:lnTo>
                    <a:pt x="2798" y="19491"/>
                  </a:lnTo>
                  <a:lnTo>
                    <a:pt x="2798" y="18955"/>
                  </a:lnTo>
                  <a:lnTo>
                    <a:pt x="3763" y="18955"/>
                  </a:lnTo>
                  <a:lnTo>
                    <a:pt x="3763" y="19277"/>
                  </a:lnTo>
                  <a:cubicBezTo>
                    <a:pt x="3810" y="19241"/>
                    <a:pt x="3834" y="19229"/>
                    <a:pt x="3882" y="19194"/>
                  </a:cubicBezTo>
                  <a:lnTo>
                    <a:pt x="3882" y="18979"/>
                  </a:lnTo>
                  <a:lnTo>
                    <a:pt x="4167" y="18979"/>
                  </a:lnTo>
                  <a:lnTo>
                    <a:pt x="4286" y="18860"/>
                  </a:lnTo>
                  <a:lnTo>
                    <a:pt x="3894" y="18860"/>
                  </a:lnTo>
                  <a:lnTo>
                    <a:pt x="3894" y="17812"/>
                  </a:lnTo>
                  <a:lnTo>
                    <a:pt x="4858" y="17812"/>
                  </a:lnTo>
                  <a:lnTo>
                    <a:pt x="4858" y="18062"/>
                  </a:lnTo>
                  <a:cubicBezTo>
                    <a:pt x="4894" y="18003"/>
                    <a:pt x="4941" y="17931"/>
                    <a:pt x="4977" y="17872"/>
                  </a:cubicBezTo>
                  <a:lnTo>
                    <a:pt x="4977" y="17812"/>
                  </a:lnTo>
                  <a:lnTo>
                    <a:pt x="5025" y="17812"/>
                  </a:lnTo>
                  <a:cubicBezTo>
                    <a:pt x="5060" y="17765"/>
                    <a:pt x="5072" y="17741"/>
                    <a:pt x="5096" y="17693"/>
                  </a:cubicBezTo>
                  <a:lnTo>
                    <a:pt x="5001" y="17693"/>
                  </a:lnTo>
                  <a:lnTo>
                    <a:pt x="5001" y="16634"/>
                  </a:lnTo>
                  <a:lnTo>
                    <a:pt x="5668" y="16634"/>
                  </a:lnTo>
                  <a:cubicBezTo>
                    <a:pt x="5680" y="16598"/>
                    <a:pt x="5715" y="16562"/>
                    <a:pt x="5727" y="16515"/>
                  </a:cubicBezTo>
                  <a:lnTo>
                    <a:pt x="5001" y="16515"/>
                  </a:lnTo>
                  <a:lnTo>
                    <a:pt x="5001" y="15467"/>
                  </a:lnTo>
                  <a:lnTo>
                    <a:pt x="5965" y="15467"/>
                  </a:lnTo>
                  <a:lnTo>
                    <a:pt x="5965" y="16038"/>
                  </a:lnTo>
                  <a:cubicBezTo>
                    <a:pt x="6013" y="15967"/>
                    <a:pt x="6037" y="15896"/>
                    <a:pt x="6084" y="15824"/>
                  </a:cubicBezTo>
                  <a:lnTo>
                    <a:pt x="6084" y="15479"/>
                  </a:lnTo>
                  <a:lnTo>
                    <a:pt x="6263" y="15479"/>
                  </a:lnTo>
                  <a:cubicBezTo>
                    <a:pt x="6275" y="15431"/>
                    <a:pt x="6311" y="15384"/>
                    <a:pt x="6322" y="15360"/>
                  </a:cubicBezTo>
                  <a:lnTo>
                    <a:pt x="6096" y="15360"/>
                  </a:lnTo>
                  <a:lnTo>
                    <a:pt x="6096" y="14300"/>
                  </a:lnTo>
                  <a:lnTo>
                    <a:pt x="6846" y="14300"/>
                  </a:lnTo>
                  <a:cubicBezTo>
                    <a:pt x="6858" y="14252"/>
                    <a:pt x="6882" y="14217"/>
                    <a:pt x="6906" y="14169"/>
                  </a:cubicBezTo>
                  <a:lnTo>
                    <a:pt x="6096" y="14169"/>
                  </a:lnTo>
                  <a:lnTo>
                    <a:pt x="6096" y="13109"/>
                  </a:lnTo>
                  <a:lnTo>
                    <a:pt x="7061" y="13109"/>
                  </a:lnTo>
                  <a:lnTo>
                    <a:pt x="7061" y="13836"/>
                  </a:lnTo>
                  <a:cubicBezTo>
                    <a:pt x="7108" y="13752"/>
                    <a:pt x="7144" y="13681"/>
                    <a:pt x="7180" y="13586"/>
                  </a:cubicBezTo>
                  <a:lnTo>
                    <a:pt x="7180" y="13098"/>
                  </a:lnTo>
                  <a:lnTo>
                    <a:pt x="7418" y="13098"/>
                  </a:lnTo>
                  <a:cubicBezTo>
                    <a:pt x="7442" y="13050"/>
                    <a:pt x="7465" y="13002"/>
                    <a:pt x="7477" y="12979"/>
                  </a:cubicBezTo>
                  <a:lnTo>
                    <a:pt x="7180" y="12979"/>
                  </a:lnTo>
                  <a:lnTo>
                    <a:pt x="7180" y="11919"/>
                  </a:lnTo>
                  <a:lnTo>
                    <a:pt x="7989" y="11919"/>
                  </a:lnTo>
                  <a:cubicBezTo>
                    <a:pt x="8001" y="11871"/>
                    <a:pt x="8037" y="11836"/>
                    <a:pt x="8049" y="11800"/>
                  </a:cubicBezTo>
                  <a:lnTo>
                    <a:pt x="7180" y="11800"/>
                  </a:lnTo>
                  <a:lnTo>
                    <a:pt x="7180" y="10740"/>
                  </a:lnTo>
                  <a:lnTo>
                    <a:pt x="8132" y="10776"/>
                  </a:lnTo>
                  <a:lnTo>
                    <a:pt x="8132" y="11597"/>
                  </a:lnTo>
                  <a:cubicBezTo>
                    <a:pt x="8180" y="11490"/>
                    <a:pt x="8227" y="11395"/>
                    <a:pt x="8251" y="11335"/>
                  </a:cubicBezTo>
                  <a:lnTo>
                    <a:pt x="8251" y="10847"/>
                  </a:lnTo>
                  <a:lnTo>
                    <a:pt x="8132" y="10466"/>
                  </a:lnTo>
                  <a:lnTo>
                    <a:pt x="8132" y="10645"/>
                  </a:lnTo>
                  <a:lnTo>
                    <a:pt x="7168" y="10645"/>
                  </a:lnTo>
                  <a:lnTo>
                    <a:pt x="7168" y="9585"/>
                  </a:lnTo>
                  <a:lnTo>
                    <a:pt x="7870" y="9585"/>
                  </a:lnTo>
                  <a:lnTo>
                    <a:pt x="7835" y="9466"/>
                  </a:lnTo>
                  <a:lnTo>
                    <a:pt x="7168" y="9466"/>
                  </a:lnTo>
                  <a:lnTo>
                    <a:pt x="7168" y="8418"/>
                  </a:lnTo>
                  <a:lnTo>
                    <a:pt x="7513" y="8418"/>
                  </a:lnTo>
                  <a:lnTo>
                    <a:pt x="7477" y="8299"/>
                  </a:lnTo>
                  <a:lnTo>
                    <a:pt x="7180" y="8299"/>
                  </a:lnTo>
                  <a:lnTo>
                    <a:pt x="7180" y="7335"/>
                  </a:lnTo>
                  <a:lnTo>
                    <a:pt x="7061" y="7002"/>
                  </a:lnTo>
                  <a:lnTo>
                    <a:pt x="7061" y="7109"/>
                  </a:lnTo>
                  <a:lnTo>
                    <a:pt x="6096" y="7109"/>
                  </a:lnTo>
                  <a:lnTo>
                    <a:pt x="6096" y="6049"/>
                  </a:lnTo>
                  <a:lnTo>
                    <a:pt x="6727" y="6049"/>
                  </a:lnTo>
                  <a:lnTo>
                    <a:pt x="6680" y="5918"/>
                  </a:lnTo>
                  <a:lnTo>
                    <a:pt x="6096" y="5918"/>
                  </a:lnTo>
                  <a:lnTo>
                    <a:pt x="6096" y="4858"/>
                  </a:lnTo>
                  <a:lnTo>
                    <a:pt x="6287" y="4858"/>
                  </a:lnTo>
                  <a:lnTo>
                    <a:pt x="6251" y="4727"/>
                  </a:lnTo>
                  <a:lnTo>
                    <a:pt x="6096" y="4727"/>
                  </a:lnTo>
                  <a:lnTo>
                    <a:pt x="6096" y="4346"/>
                  </a:lnTo>
                  <a:lnTo>
                    <a:pt x="5977" y="4013"/>
                  </a:lnTo>
                  <a:lnTo>
                    <a:pt x="5977" y="4727"/>
                  </a:lnTo>
                  <a:lnTo>
                    <a:pt x="5013" y="4727"/>
                  </a:lnTo>
                  <a:lnTo>
                    <a:pt x="5013" y="3680"/>
                  </a:lnTo>
                  <a:lnTo>
                    <a:pt x="5870" y="3680"/>
                  </a:lnTo>
                  <a:lnTo>
                    <a:pt x="5834" y="3549"/>
                  </a:lnTo>
                  <a:lnTo>
                    <a:pt x="5025" y="3549"/>
                  </a:lnTo>
                  <a:lnTo>
                    <a:pt x="5025" y="2501"/>
                  </a:lnTo>
                  <a:lnTo>
                    <a:pt x="5441" y="2501"/>
                  </a:lnTo>
                  <a:lnTo>
                    <a:pt x="5394" y="2382"/>
                  </a:lnTo>
                  <a:lnTo>
                    <a:pt x="5025" y="2382"/>
                  </a:lnTo>
                  <a:lnTo>
                    <a:pt x="5025" y="1322"/>
                  </a:lnTo>
                  <a:lnTo>
                    <a:pt x="5120" y="1322"/>
                  </a:lnTo>
                  <a:lnTo>
                    <a:pt x="5084" y="1203"/>
                  </a:lnTo>
                  <a:lnTo>
                    <a:pt x="5025" y="1203"/>
                  </a:lnTo>
                  <a:lnTo>
                    <a:pt x="5025" y="882"/>
                  </a:lnTo>
                  <a:lnTo>
                    <a:pt x="4906" y="263"/>
                  </a:lnTo>
                  <a:lnTo>
                    <a:pt x="4906" y="1191"/>
                  </a:lnTo>
                  <a:lnTo>
                    <a:pt x="3941" y="1191"/>
                  </a:lnTo>
                  <a:lnTo>
                    <a:pt x="3941" y="132"/>
                  </a:lnTo>
                  <a:lnTo>
                    <a:pt x="4894" y="132"/>
                  </a:lnTo>
                  <a:lnTo>
                    <a:pt x="4858" y="13"/>
                  </a:lnTo>
                  <a:lnTo>
                    <a:pt x="3929" y="13"/>
                  </a:lnTo>
                  <a:lnTo>
                    <a:pt x="3929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5587900" y="1222300"/>
              <a:ext cx="218200" cy="501875"/>
            </a:xfrm>
            <a:custGeom>
              <a:avLst/>
              <a:gdLst/>
              <a:ahLst/>
              <a:cxnLst/>
              <a:rect l="l" t="t" r="r" b="b"/>
              <a:pathLst>
                <a:path w="8728" h="20075" extrusionOk="0">
                  <a:moveTo>
                    <a:pt x="5036" y="132"/>
                  </a:moveTo>
                  <a:lnTo>
                    <a:pt x="5513" y="2525"/>
                  </a:lnTo>
                  <a:lnTo>
                    <a:pt x="7513" y="7918"/>
                  </a:lnTo>
                  <a:lnTo>
                    <a:pt x="8656" y="11657"/>
                  </a:lnTo>
                  <a:cubicBezTo>
                    <a:pt x="8537" y="11919"/>
                    <a:pt x="6929" y="15276"/>
                    <a:pt x="5679" y="17669"/>
                  </a:cubicBezTo>
                  <a:cubicBezTo>
                    <a:pt x="4667" y="19622"/>
                    <a:pt x="4143" y="19848"/>
                    <a:pt x="3524" y="19955"/>
                  </a:cubicBezTo>
                  <a:cubicBezTo>
                    <a:pt x="3441" y="19969"/>
                    <a:pt x="3329" y="19977"/>
                    <a:pt x="3196" y="19977"/>
                  </a:cubicBezTo>
                  <a:cubicBezTo>
                    <a:pt x="2399" y="19977"/>
                    <a:pt x="868" y="19696"/>
                    <a:pt x="500" y="18705"/>
                  </a:cubicBezTo>
                  <a:cubicBezTo>
                    <a:pt x="71" y="17527"/>
                    <a:pt x="1393" y="5799"/>
                    <a:pt x="2227" y="3406"/>
                  </a:cubicBezTo>
                  <a:cubicBezTo>
                    <a:pt x="2989" y="1215"/>
                    <a:pt x="4727" y="275"/>
                    <a:pt x="5036" y="132"/>
                  </a:cubicBezTo>
                  <a:close/>
                  <a:moveTo>
                    <a:pt x="5096" y="1"/>
                  </a:moveTo>
                  <a:lnTo>
                    <a:pt x="5060" y="24"/>
                  </a:lnTo>
                  <a:cubicBezTo>
                    <a:pt x="5036" y="36"/>
                    <a:pt x="3000" y="941"/>
                    <a:pt x="2155" y="3370"/>
                  </a:cubicBezTo>
                  <a:cubicBezTo>
                    <a:pt x="1322" y="5775"/>
                    <a:pt x="0" y="17550"/>
                    <a:pt x="429" y="18729"/>
                  </a:cubicBezTo>
                  <a:cubicBezTo>
                    <a:pt x="798" y="19753"/>
                    <a:pt x="2381" y="20051"/>
                    <a:pt x="3191" y="20051"/>
                  </a:cubicBezTo>
                  <a:cubicBezTo>
                    <a:pt x="3346" y="20051"/>
                    <a:pt x="3453" y="20051"/>
                    <a:pt x="3512" y="20075"/>
                  </a:cubicBezTo>
                  <a:cubicBezTo>
                    <a:pt x="4167" y="19955"/>
                    <a:pt x="4703" y="19729"/>
                    <a:pt x="5739" y="17729"/>
                  </a:cubicBezTo>
                  <a:cubicBezTo>
                    <a:pt x="7037" y="15253"/>
                    <a:pt x="8704" y="11716"/>
                    <a:pt x="8715" y="11693"/>
                  </a:cubicBezTo>
                  <a:lnTo>
                    <a:pt x="8727" y="11681"/>
                  </a:lnTo>
                  <a:lnTo>
                    <a:pt x="7572" y="7894"/>
                  </a:lnTo>
                  <a:lnTo>
                    <a:pt x="5572" y="2489"/>
                  </a:lnTo>
                  <a:lnTo>
                    <a:pt x="5096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5690875" y="1206825"/>
              <a:ext cx="114625" cy="306600"/>
            </a:xfrm>
            <a:custGeom>
              <a:avLst/>
              <a:gdLst/>
              <a:ahLst/>
              <a:cxnLst/>
              <a:rect l="l" t="t" r="r" b="b"/>
              <a:pathLst>
                <a:path w="4585" h="12264" extrusionOk="0">
                  <a:moveTo>
                    <a:pt x="1620" y="1"/>
                  </a:moveTo>
                  <a:cubicBezTo>
                    <a:pt x="1620" y="1"/>
                    <a:pt x="1144" y="120"/>
                    <a:pt x="846" y="465"/>
                  </a:cubicBezTo>
                  <a:cubicBezTo>
                    <a:pt x="120" y="1310"/>
                    <a:pt x="1" y="1941"/>
                    <a:pt x="1" y="1941"/>
                  </a:cubicBezTo>
                  <a:lnTo>
                    <a:pt x="977" y="2275"/>
                  </a:lnTo>
                  <a:lnTo>
                    <a:pt x="167" y="2358"/>
                  </a:lnTo>
                  <a:cubicBezTo>
                    <a:pt x="167" y="2358"/>
                    <a:pt x="358" y="2989"/>
                    <a:pt x="953" y="4561"/>
                  </a:cubicBezTo>
                  <a:cubicBezTo>
                    <a:pt x="1441" y="5835"/>
                    <a:pt x="4585" y="12264"/>
                    <a:pt x="4585" y="12264"/>
                  </a:cubicBezTo>
                  <a:cubicBezTo>
                    <a:pt x="4358" y="10597"/>
                    <a:pt x="4049" y="8859"/>
                    <a:pt x="3584" y="7525"/>
                  </a:cubicBezTo>
                  <a:cubicBezTo>
                    <a:pt x="2810" y="5299"/>
                    <a:pt x="1179" y="882"/>
                    <a:pt x="1179" y="882"/>
                  </a:cubicBezTo>
                  <a:cubicBezTo>
                    <a:pt x="1179" y="882"/>
                    <a:pt x="1179" y="536"/>
                    <a:pt x="1608" y="286"/>
                  </a:cubicBezTo>
                  <a:lnTo>
                    <a:pt x="1620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5689400" y="1205350"/>
              <a:ext cx="118175" cy="314325"/>
            </a:xfrm>
            <a:custGeom>
              <a:avLst/>
              <a:gdLst/>
              <a:ahLst/>
              <a:cxnLst/>
              <a:rect l="l" t="t" r="r" b="b"/>
              <a:pathLst>
                <a:path w="4727" h="12573" extrusionOk="0">
                  <a:moveTo>
                    <a:pt x="1667" y="131"/>
                  </a:moveTo>
                  <a:lnTo>
                    <a:pt x="1643" y="333"/>
                  </a:lnTo>
                  <a:cubicBezTo>
                    <a:pt x="1215" y="583"/>
                    <a:pt x="1215" y="929"/>
                    <a:pt x="1215" y="941"/>
                  </a:cubicBezTo>
                  <a:lnTo>
                    <a:pt x="1215" y="953"/>
                  </a:lnTo>
                  <a:cubicBezTo>
                    <a:pt x="1238" y="988"/>
                    <a:pt x="2869" y="5394"/>
                    <a:pt x="3631" y="7608"/>
                  </a:cubicBezTo>
                  <a:cubicBezTo>
                    <a:pt x="4001" y="8692"/>
                    <a:pt x="4310" y="10192"/>
                    <a:pt x="4584" y="12073"/>
                  </a:cubicBezTo>
                  <a:cubicBezTo>
                    <a:pt x="4001" y="10882"/>
                    <a:pt x="1500" y="5727"/>
                    <a:pt x="1072" y="4596"/>
                  </a:cubicBezTo>
                  <a:cubicBezTo>
                    <a:pt x="560" y="3310"/>
                    <a:pt x="345" y="2631"/>
                    <a:pt x="286" y="2453"/>
                  </a:cubicBezTo>
                  <a:lnTo>
                    <a:pt x="1274" y="2369"/>
                  </a:lnTo>
                  <a:lnTo>
                    <a:pt x="143" y="1976"/>
                  </a:lnTo>
                  <a:cubicBezTo>
                    <a:pt x="191" y="1845"/>
                    <a:pt x="369" y="1286"/>
                    <a:pt x="976" y="572"/>
                  </a:cubicBezTo>
                  <a:cubicBezTo>
                    <a:pt x="1191" y="298"/>
                    <a:pt x="1524" y="179"/>
                    <a:pt x="1667" y="131"/>
                  </a:cubicBezTo>
                  <a:close/>
                  <a:moveTo>
                    <a:pt x="1715" y="0"/>
                  </a:moveTo>
                  <a:lnTo>
                    <a:pt x="1667" y="12"/>
                  </a:lnTo>
                  <a:cubicBezTo>
                    <a:pt x="1655" y="12"/>
                    <a:pt x="1179" y="131"/>
                    <a:pt x="881" y="488"/>
                  </a:cubicBezTo>
                  <a:cubicBezTo>
                    <a:pt x="143" y="1345"/>
                    <a:pt x="24" y="1953"/>
                    <a:pt x="12" y="1976"/>
                  </a:cubicBezTo>
                  <a:lnTo>
                    <a:pt x="0" y="2012"/>
                  </a:lnTo>
                  <a:lnTo>
                    <a:pt x="834" y="2310"/>
                  </a:lnTo>
                  <a:lnTo>
                    <a:pt x="167" y="2381"/>
                  </a:lnTo>
                  <a:lnTo>
                    <a:pt x="179" y="2429"/>
                  </a:lnTo>
                  <a:cubicBezTo>
                    <a:pt x="191" y="2441"/>
                    <a:pt x="381" y="3084"/>
                    <a:pt x="976" y="4632"/>
                  </a:cubicBezTo>
                  <a:cubicBezTo>
                    <a:pt x="1476" y="5894"/>
                    <a:pt x="4584" y="12263"/>
                    <a:pt x="4608" y="12335"/>
                  </a:cubicBezTo>
                  <a:lnTo>
                    <a:pt x="4727" y="12573"/>
                  </a:lnTo>
                  <a:lnTo>
                    <a:pt x="4667" y="12323"/>
                  </a:lnTo>
                  <a:cubicBezTo>
                    <a:pt x="4405" y="10311"/>
                    <a:pt x="4060" y="8727"/>
                    <a:pt x="3679" y="7572"/>
                  </a:cubicBezTo>
                  <a:cubicBezTo>
                    <a:pt x="2929" y="5417"/>
                    <a:pt x="1334" y="1131"/>
                    <a:pt x="1262" y="929"/>
                  </a:cubicBezTo>
                  <a:cubicBezTo>
                    <a:pt x="1262" y="869"/>
                    <a:pt x="1310" y="583"/>
                    <a:pt x="1679" y="369"/>
                  </a:cubicBezTo>
                  <a:lnTo>
                    <a:pt x="1691" y="357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5695050" y="1221125"/>
              <a:ext cx="243800" cy="505400"/>
            </a:xfrm>
            <a:custGeom>
              <a:avLst/>
              <a:gdLst/>
              <a:ahLst/>
              <a:cxnLst/>
              <a:rect l="l" t="t" r="r" b="b"/>
              <a:pathLst>
                <a:path w="9752" h="20216" extrusionOk="0">
                  <a:moveTo>
                    <a:pt x="3525" y="0"/>
                  </a:moveTo>
                  <a:lnTo>
                    <a:pt x="2941" y="2953"/>
                  </a:lnTo>
                  <a:lnTo>
                    <a:pt x="631" y="9549"/>
                  </a:lnTo>
                  <a:lnTo>
                    <a:pt x="0" y="11835"/>
                  </a:lnTo>
                  <a:cubicBezTo>
                    <a:pt x="0" y="11835"/>
                    <a:pt x="250" y="16359"/>
                    <a:pt x="1286" y="18598"/>
                  </a:cubicBezTo>
                  <a:cubicBezTo>
                    <a:pt x="1884" y="19881"/>
                    <a:pt x="2667" y="20215"/>
                    <a:pt x="3397" y="20215"/>
                  </a:cubicBezTo>
                  <a:cubicBezTo>
                    <a:pt x="3948" y="20215"/>
                    <a:pt x="4469" y="20025"/>
                    <a:pt x="4858" y="19907"/>
                  </a:cubicBezTo>
                  <a:cubicBezTo>
                    <a:pt x="5775" y="19645"/>
                    <a:pt x="8692" y="19157"/>
                    <a:pt x="9061" y="18550"/>
                  </a:cubicBezTo>
                  <a:cubicBezTo>
                    <a:pt x="9430" y="17943"/>
                    <a:pt x="9752" y="8894"/>
                    <a:pt x="8108" y="5394"/>
                  </a:cubicBezTo>
                  <a:cubicBezTo>
                    <a:pt x="6453" y="1905"/>
                    <a:pt x="3775" y="12"/>
                    <a:pt x="35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5695050" y="1230350"/>
              <a:ext cx="233975" cy="496800"/>
            </a:xfrm>
            <a:custGeom>
              <a:avLst/>
              <a:gdLst/>
              <a:ahLst/>
              <a:cxnLst/>
              <a:rect l="l" t="t" r="r" b="b"/>
              <a:pathLst>
                <a:path w="9359" h="19872" extrusionOk="0">
                  <a:moveTo>
                    <a:pt x="4203" y="1548"/>
                  </a:moveTo>
                  <a:lnTo>
                    <a:pt x="4203" y="2608"/>
                  </a:lnTo>
                  <a:lnTo>
                    <a:pt x="3239" y="2608"/>
                  </a:lnTo>
                  <a:lnTo>
                    <a:pt x="3239" y="1548"/>
                  </a:lnTo>
                  <a:close/>
                  <a:moveTo>
                    <a:pt x="5310" y="1548"/>
                  </a:moveTo>
                  <a:lnTo>
                    <a:pt x="5310" y="2608"/>
                  </a:lnTo>
                  <a:lnTo>
                    <a:pt x="4346" y="2608"/>
                  </a:lnTo>
                  <a:lnTo>
                    <a:pt x="4346" y="1548"/>
                  </a:lnTo>
                  <a:close/>
                  <a:moveTo>
                    <a:pt x="4203" y="2727"/>
                  </a:moveTo>
                  <a:lnTo>
                    <a:pt x="4203" y="3774"/>
                  </a:lnTo>
                  <a:lnTo>
                    <a:pt x="3239" y="3774"/>
                  </a:lnTo>
                  <a:lnTo>
                    <a:pt x="3239" y="2727"/>
                  </a:lnTo>
                  <a:close/>
                  <a:moveTo>
                    <a:pt x="5310" y="2727"/>
                  </a:moveTo>
                  <a:lnTo>
                    <a:pt x="5310" y="3774"/>
                  </a:lnTo>
                  <a:lnTo>
                    <a:pt x="4346" y="3774"/>
                  </a:lnTo>
                  <a:lnTo>
                    <a:pt x="4346" y="2727"/>
                  </a:lnTo>
                  <a:close/>
                  <a:moveTo>
                    <a:pt x="6394" y="2727"/>
                  </a:moveTo>
                  <a:lnTo>
                    <a:pt x="6394" y="3774"/>
                  </a:lnTo>
                  <a:lnTo>
                    <a:pt x="5430" y="3774"/>
                  </a:lnTo>
                  <a:lnTo>
                    <a:pt x="5430" y="2727"/>
                  </a:lnTo>
                  <a:close/>
                  <a:moveTo>
                    <a:pt x="4203" y="3893"/>
                  </a:moveTo>
                  <a:lnTo>
                    <a:pt x="4203" y="4953"/>
                  </a:lnTo>
                  <a:lnTo>
                    <a:pt x="3239" y="4953"/>
                  </a:lnTo>
                  <a:lnTo>
                    <a:pt x="3239" y="3893"/>
                  </a:lnTo>
                  <a:close/>
                  <a:moveTo>
                    <a:pt x="5310" y="3893"/>
                  </a:moveTo>
                  <a:lnTo>
                    <a:pt x="5310" y="4953"/>
                  </a:lnTo>
                  <a:lnTo>
                    <a:pt x="4346" y="4953"/>
                  </a:lnTo>
                  <a:lnTo>
                    <a:pt x="4346" y="3893"/>
                  </a:lnTo>
                  <a:close/>
                  <a:moveTo>
                    <a:pt x="6394" y="3893"/>
                  </a:moveTo>
                  <a:lnTo>
                    <a:pt x="6394" y="4953"/>
                  </a:lnTo>
                  <a:lnTo>
                    <a:pt x="5430" y="4953"/>
                  </a:lnTo>
                  <a:lnTo>
                    <a:pt x="5430" y="3893"/>
                  </a:lnTo>
                  <a:close/>
                  <a:moveTo>
                    <a:pt x="7477" y="3917"/>
                  </a:moveTo>
                  <a:lnTo>
                    <a:pt x="7477" y="4965"/>
                  </a:lnTo>
                  <a:lnTo>
                    <a:pt x="6513" y="4965"/>
                  </a:lnTo>
                  <a:lnTo>
                    <a:pt x="6513" y="3917"/>
                  </a:lnTo>
                  <a:close/>
                  <a:moveTo>
                    <a:pt x="3120" y="5072"/>
                  </a:moveTo>
                  <a:lnTo>
                    <a:pt x="3120" y="6132"/>
                  </a:lnTo>
                  <a:lnTo>
                    <a:pt x="2155" y="6132"/>
                  </a:lnTo>
                  <a:lnTo>
                    <a:pt x="2155" y="5072"/>
                  </a:lnTo>
                  <a:close/>
                  <a:moveTo>
                    <a:pt x="4203" y="5072"/>
                  </a:moveTo>
                  <a:lnTo>
                    <a:pt x="4203" y="6132"/>
                  </a:lnTo>
                  <a:lnTo>
                    <a:pt x="3239" y="6132"/>
                  </a:lnTo>
                  <a:lnTo>
                    <a:pt x="3239" y="5072"/>
                  </a:lnTo>
                  <a:close/>
                  <a:moveTo>
                    <a:pt x="5310" y="5072"/>
                  </a:moveTo>
                  <a:lnTo>
                    <a:pt x="5310" y="6132"/>
                  </a:lnTo>
                  <a:lnTo>
                    <a:pt x="4346" y="6132"/>
                  </a:lnTo>
                  <a:lnTo>
                    <a:pt x="4346" y="5072"/>
                  </a:lnTo>
                  <a:close/>
                  <a:moveTo>
                    <a:pt x="6394" y="5072"/>
                  </a:moveTo>
                  <a:lnTo>
                    <a:pt x="6394" y="6132"/>
                  </a:lnTo>
                  <a:lnTo>
                    <a:pt x="5430" y="6132"/>
                  </a:lnTo>
                  <a:lnTo>
                    <a:pt x="5430" y="5072"/>
                  </a:lnTo>
                  <a:close/>
                  <a:moveTo>
                    <a:pt x="7477" y="5072"/>
                  </a:moveTo>
                  <a:lnTo>
                    <a:pt x="7477" y="6132"/>
                  </a:lnTo>
                  <a:lnTo>
                    <a:pt x="6513" y="6132"/>
                  </a:lnTo>
                  <a:lnTo>
                    <a:pt x="6513" y="5072"/>
                  </a:lnTo>
                  <a:close/>
                  <a:moveTo>
                    <a:pt x="3120" y="6251"/>
                  </a:moveTo>
                  <a:lnTo>
                    <a:pt x="3120" y="7299"/>
                  </a:lnTo>
                  <a:lnTo>
                    <a:pt x="2155" y="7299"/>
                  </a:lnTo>
                  <a:lnTo>
                    <a:pt x="2155" y="6251"/>
                  </a:lnTo>
                  <a:close/>
                  <a:moveTo>
                    <a:pt x="4203" y="6251"/>
                  </a:moveTo>
                  <a:lnTo>
                    <a:pt x="4203" y="7299"/>
                  </a:lnTo>
                  <a:lnTo>
                    <a:pt x="3239" y="7299"/>
                  </a:lnTo>
                  <a:lnTo>
                    <a:pt x="3239" y="6251"/>
                  </a:lnTo>
                  <a:close/>
                  <a:moveTo>
                    <a:pt x="5310" y="6251"/>
                  </a:moveTo>
                  <a:lnTo>
                    <a:pt x="5310" y="7299"/>
                  </a:lnTo>
                  <a:lnTo>
                    <a:pt x="4346" y="7299"/>
                  </a:lnTo>
                  <a:lnTo>
                    <a:pt x="4346" y="6251"/>
                  </a:lnTo>
                  <a:close/>
                  <a:moveTo>
                    <a:pt x="6394" y="6251"/>
                  </a:moveTo>
                  <a:lnTo>
                    <a:pt x="6394" y="7299"/>
                  </a:lnTo>
                  <a:lnTo>
                    <a:pt x="5430" y="7299"/>
                  </a:lnTo>
                  <a:lnTo>
                    <a:pt x="5430" y="6251"/>
                  </a:lnTo>
                  <a:close/>
                  <a:moveTo>
                    <a:pt x="7501" y="6251"/>
                  </a:moveTo>
                  <a:lnTo>
                    <a:pt x="7501" y="7144"/>
                  </a:lnTo>
                  <a:lnTo>
                    <a:pt x="7513" y="7168"/>
                  </a:lnTo>
                  <a:lnTo>
                    <a:pt x="7513" y="7299"/>
                  </a:lnTo>
                  <a:lnTo>
                    <a:pt x="6525" y="7299"/>
                  </a:lnTo>
                  <a:lnTo>
                    <a:pt x="6525" y="6251"/>
                  </a:lnTo>
                  <a:close/>
                  <a:moveTo>
                    <a:pt x="3120" y="7430"/>
                  </a:moveTo>
                  <a:lnTo>
                    <a:pt x="3120" y="8025"/>
                  </a:lnTo>
                  <a:lnTo>
                    <a:pt x="3120" y="8477"/>
                  </a:lnTo>
                  <a:lnTo>
                    <a:pt x="2155" y="8477"/>
                  </a:lnTo>
                  <a:lnTo>
                    <a:pt x="2155" y="7430"/>
                  </a:lnTo>
                  <a:close/>
                  <a:moveTo>
                    <a:pt x="4203" y="7430"/>
                  </a:moveTo>
                  <a:lnTo>
                    <a:pt x="4203" y="8477"/>
                  </a:lnTo>
                  <a:lnTo>
                    <a:pt x="3239" y="8477"/>
                  </a:lnTo>
                  <a:lnTo>
                    <a:pt x="3239" y="7430"/>
                  </a:lnTo>
                  <a:close/>
                  <a:moveTo>
                    <a:pt x="5322" y="7430"/>
                  </a:moveTo>
                  <a:lnTo>
                    <a:pt x="5310" y="8477"/>
                  </a:lnTo>
                  <a:lnTo>
                    <a:pt x="4358" y="8477"/>
                  </a:lnTo>
                  <a:lnTo>
                    <a:pt x="4358" y="7430"/>
                  </a:lnTo>
                  <a:close/>
                  <a:moveTo>
                    <a:pt x="6394" y="7430"/>
                  </a:moveTo>
                  <a:lnTo>
                    <a:pt x="6394" y="7513"/>
                  </a:lnTo>
                  <a:lnTo>
                    <a:pt x="6394" y="8477"/>
                  </a:lnTo>
                  <a:lnTo>
                    <a:pt x="5430" y="8477"/>
                  </a:lnTo>
                  <a:lnTo>
                    <a:pt x="5430" y="7430"/>
                  </a:lnTo>
                  <a:close/>
                  <a:moveTo>
                    <a:pt x="7477" y="7430"/>
                  </a:moveTo>
                  <a:lnTo>
                    <a:pt x="7477" y="8037"/>
                  </a:lnTo>
                  <a:lnTo>
                    <a:pt x="7501" y="8037"/>
                  </a:lnTo>
                  <a:lnTo>
                    <a:pt x="7477" y="8477"/>
                  </a:lnTo>
                  <a:lnTo>
                    <a:pt x="6513" y="8477"/>
                  </a:lnTo>
                  <a:lnTo>
                    <a:pt x="6513" y="7430"/>
                  </a:lnTo>
                  <a:close/>
                  <a:moveTo>
                    <a:pt x="8573" y="7430"/>
                  </a:moveTo>
                  <a:lnTo>
                    <a:pt x="8573" y="8477"/>
                  </a:lnTo>
                  <a:lnTo>
                    <a:pt x="7596" y="8477"/>
                  </a:lnTo>
                  <a:lnTo>
                    <a:pt x="7596" y="7430"/>
                  </a:lnTo>
                  <a:close/>
                  <a:moveTo>
                    <a:pt x="2036" y="8596"/>
                  </a:moveTo>
                  <a:lnTo>
                    <a:pt x="2036" y="9656"/>
                  </a:lnTo>
                  <a:lnTo>
                    <a:pt x="1072" y="9656"/>
                  </a:lnTo>
                  <a:lnTo>
                    <a:pt x="1072" y="8596"/>
                  </a:lnTo>
                  <a:close/>
                  <a:moveTo>
                    <a:pt x="3120" y="8596"/>
                  </a:moveTo>
                  <a:lnTo>
                    <a:pt x="3120" y="9656"/>
                  </a:lnTo>
                  <a:lnTo>
                    <a:pt x="2155" y="9656"/>
                  </a:lnTo>
                  <a:lnTo>
                    <a:pt x="2155" y="8596"/>
                  </a:lnTo>
                  <a:close/>
                  <a:moveTo>
                    <a:pt x="4203" y="8596"/>
                  </a:moveTo>
                  <a:lnTo>
                    <a:pt x="4203" y="9656"/>
                  </a:lnTo>
                  <a:lnTo>
                    <a:pt x="3239" y="9656"/>
                  </a:lnTo>
                  <a:lnTo>
                    <a:pt x="3239" y="8596"/>
                  </a:lnTo>
                  <a:close/>
                  <a:moveTo>
                    <a:pt x="5322" y="8596"/>
                  </a:moveTo>
                  <a:lnTo>
                    <a:pt x="5322" y="9656"/>
                  </a:lnTo>
                  <a:lnTo>
                    <a:pt x="4358" y="9656"/>
                  </a:lnTo>
                  <a:lnTo>
                    <a:pt x="4358" y="8596"/>
                  </a:lnTo>
                  <a:close/>
                  <a:moveTo>
                    <a:pt x="6394" y="8596"/>
                  </a:moveTo>
                  <a:lnTo>
                    <a:pt x="6394" y="9656"/>
                  </a:lnTo>
                  <a:lnTo>
                    <a:pt x="5430" y="9656"/>
                  </a:lnTo>
                  <a:lnTo>
                    <a:pt x="5430" y="8596"/>
                  </a:lnTo>
                  <a:close/>
                  <a:moveTo>
                    <a:pt x="7477" y="8596"/>
                  </a:moveTo>
                  <a:lnTo>
                    <a:pt x="7477" y="9656"/>
                  </a:lnTo>
                  <a:lnTo>
                    <a:pt x="6513" y="9656"/>
                  </a:lnTo>
                  <a:lnTo>
                    <a:pt x="6513" y="8596"/>
                  </a:lnTo>
                  <a:close/>
                  <a:moveTo>
                    <a:pt x="8573" y="8596"/>
                  </a:moveTo>
                  <a:lnTo>
                    <a:pt x="8573" y="9656"/>
                  </a:lnTo>
                  <a:lnTo>
                    <a:pt x="7596" y="9656"/>
                  </a:lnTo>
                  <a:lnTo>
                    <a:pt x="7596" y="8596"/>
                  </a:lnTo>
                  <a:close/>
                  <a:moveTo>
                    <a:pt x="2036" y="9763"/>
                  </a:moveTo>
                  <a:lnTo>
                    <a:pt x="2036" y="10823"/>
                  </a:lnTo>
                  <a:lnTo>
                    <a:pt x="1072" y="10823"/>
                  </a:lnTo>
                  <a:lnTo>
                    <a:pt x="1072" y="9763"/>
                  </a:lnTo>
                  <a:close/>
                  <a:moveTo>
                    <a:pt x="3120" y="9763"/>
                  </a:moveTo>
                  <a:lnTo>
                    <a:pt x="3120" y="10823"/>
                  </a:lnTo>
                  <a:lnTo>
                    <a:pt x="2155" y="10823"/>
                  </a:lnTo>
                  <a:lnTo>
                    <a:pt x="2155" y="9763"/>
                  </a:lnTo>
                  <a:close/>
                  <a:moveTo>
                    <a:pt x="4203" y="9763"/>
                  </a:moveTo>
                  <a:lnTo>
                    <a:pt x="4203" y="10823"/>
                  </a:lnTo>
                  <a:lnTo>
                    <a:pt x="3239" y="10823"/>
                  </a:lnTo>
                  <a:lnTo>
                    <a:pt x="3239" y="9763"/>
                  </a:lnTo>
                  <a:close/>
                  <a:moveTo>
                    <a:pt x="5310" y="9763"/>
                  </a:moveTo>
                  <a:lnTo>
                    <a:pt x="5310" y="10823"/>
                  </a:lnTo>
                  <a:lnTo>
                    <a:pt x="4346" y="10823"/>
                  </a:lnTo>
                  <a:lnTo>
                    <a:pt x="4346" y="9763"/>
                  </a:lnTo>
                  <a:close/>
                  <a:moveTo>
                    <a:pt x="6394" y="9763"/>
                  </a:moveTo>
                  <a:lnTo>
                    <a:pt x="6394" y="10823"/>
                  </a:lnTo>
                  <a:lnTo>
                    <a:pt x="5430" y="10823"/>
                  </a:lnTo>
                  <a:lnTo>
                    <a:pt x="5430" y="9763"/>
                  </a:lnTo>
                  <a:close/>
                  <a:moveTo>
                    <a:pt x="7477" y="9775"/>
                  </a:moveTo>
                  <a:lnTo>
                    <a:pt x="7477" y="10835"/>
                  </a:lnTo>
                  <a:lnTo>
                    <a:pt x="6513" y="10835"/>
                  </a:lnTo>
                  <a:lnTo>
                    <a:pt x="6513" y="9775"/>
                  </a:lnTo>
                  <a:close/>
                  <a:moveTo>
                    <a:pt x="8573" y="9775"/>
                  </a:moveTo>
                  <a:lnTo>
                    <a:pt x="8573" y="10835"/>
                  </a:lnTo>
                  <a:lnTo>
                    <a:pt x="7596" y="10835"/>
                  </a:lnTo>
                  <a:lnTo>
                    <a:pt x="7596" y="9775"/>
                  </a:lnTo>
                  <a:close/>
                  <a:moveTo>
                    <a:pt x="2036" y="10942"/>
                  </a:moveTo>
                  <a:lnTo>
                    <a:pt x="2036" y="11990"/>
                  </a:lnTo>
                  <a:lnTo>
                    <a:pt x="1072" y="11990"/>
                  </a:lnTo>
                  <a:lnTo>
                    <a:pt x="1072" y="10942"/>
                  </a:lnTo>
                  <a:close/>
                  <a:moveTo>
                    <a:pt x="3120" y="10942"/>
                  </a:moveTo>
                  <a:lnTo>
                    <a:pt x="3120" y="11990"/>
                  </a:lnTo>
                  <a:lnTo>
                    <a:pt x="2155" y="11990"/>
                  </a:lnTo>
                  <a:lnTo>
                    <a:pt x="2155" y="10942"/>
                  </a:lnTo>
                  <a:close/>
                  <a:moveTo>
                    <a:pt x="4203" y="10942"/>
                  </a:moveTo>
                  <a:lnTo>
                    <a:pt x="4203" y="11990"/>
                  </a:lnTo>
                  <a:lnTo>
                    <a:pt x="3239" y="11990"/>
                  </a:lnTo>
                  <a:lnTo>
                    <a:pt x="3239" y="10942"/>
                  </a:lnTo>
                  <a:close/>
                  <a:moveTo>
                    <a:pt x="5322" y="10942"/>
                  </a:moveTo>
                  <a:lnTo>
                    <a:pt x="5310" y="11990"/>
                  </a:lnTo>
                  <a:lnTo>
                    <a:pt x="4358" y="11990"/>
                  </a:lnTo>
                  <a:lnTo>
                    <a:pt x="4358" y="10942"/>
                  </a:lnTo>
                  <a:close/>
                  <a:moveTo>
                    <a:pt x="6394" y="10942"/>
                  </a:moveTo>
                  <a:lnTo>
                    <a:pt x="6394" y="11990"/>
                  </a:lnTo>
                  <a:lnTo>
                    <a:pt x="5430" y="11990"/>
                  </a:lnTo>
                  <a:lnTo>
                    <a:pt x="5430" y="10942"/>
                  </a:lnTo>
                  <a:close/>
                  <a:moveTo>
                    <a:pt x="7477" y="10954"/>
                  </a:moveTo>
                  <a:lnTo>
                    <a:pt x="7477" y="12014"/>
                  </a:lnTo>
                  <a:lnTo>
                    <a:pt x="6513" y="12014"/>
                  </a:lnTo>
                  <a:lnTo>
                    <a:pt x="6513" y="10954"/>
                  </a:lnTo>
                  <a:close/>
                  <a:moveTo>
                    <a:pt x="8573" y="10954"/>
                  </a:moveTo>
                  <a:lnTo>
                    <a:pt x="8573" y="12014"/>
                  </a:lnTo>
                  <a:lnTo>
                    <a:pt x="7596" y="12014"/>
                  </a:lnTo>
                  <a:lnTo>
                    <a:pt x="7596" y="10954"/>
                  </a:lnTo>
                  <a:close/>
                  <a:moveTo>
                    <a:pt x="3120" y="12109"/>
                  </a:moveTo>
                  <a:lnTo>
                    <a:pt x="3120" y="13168"/>
                  </a:lnTo>
                  <a:lnTo>
                    <a:pt x="2155" y="13168"/>
                  </a:lnTo>
                  <a:lnTo>
                    <a:pt x="2155" y="12109"/>
                  </a:lnTo>
                  <a:close/>
                  <a:moveTo>
                    <a:pt x="4191" y="12109"/>
                  </a:moveTo>
                  <a:lnTo>
                    <a:pt x="4191" y="13168"/>
                  </a:lnTo>
                  <a:lnTo>
                    <a:pt x="3227" y="13168"/>
                  </a:lnTo>
                  <a:lnTo>
                    <a:pt x="3227" y="12109"/>
                  </a:lnTo>
                  <a:close/>
                  <a:moveTo>
                    <a:pt x="5310" y="12109"/>
                  </a:moveTo>
                  <a:lnTo>
                    <a:pt x="5310" y="13168"/>
                  </a:lnTo>
                  <a:lnTo>
                    <a:pt x="4346" y="13168"/>
                  </a:lnTo>
                  <a:lnTo>
                    <a:pt x="4346" y="12109"/>
                  </a:lnTo>
                  <a:close/>
                  <a:moveTo>
                    <a:pt x="6394" y="12109"/>
                  </a:moveTo>
                  <a:lnTo>
                    <a:pt x="6394" y="13168"/>
                  </a:lnTo>
                  <a:lnTo>
                    <a:pt x="5430" y="13168"/>
                  </a:lnTo>
                  <a:lnTo>
                    <a:pt x="5430" y="12109"/>
                  </a:lnTo>
                  <a:close/>
                  <a:moveTo>
                    <a:pt x="2036" y="12133"/>
                  </a:moveTo>
                  <a:lnTo>
                    <a:pt x="2036" y="13180"/>
                  </a:lnTo>
                  <a:lnTo>
                    <a:pt x="1072" y="13180"/>
                  </a:lnTo>
                  <a:lnTo>
                    <a:pt x="1072" y="12133"/>
                  </a:lnTo>
                  <a:close/>
                  <a:moveTo>
                    <a:pt x="7477" y="12133"/>
                  </a:moveTo>
                  <a:lnTo>
                    <a:pt x="7477" y="13180"/>
                  </a:lnTo>
                  <a:lnTo>
                    <a:pt x="6513" y="13180"/>
                  </a:lnTo>
                  <a:lnTo>
                    <a:pt x="6513" y="12133"/>
                  </a:lnTo>
                  <a:close/>
                  <a:moveTo>
                    <a:pt x="8573" y="12133"/>
                  </a:moveTo>
                  <a:lnTo>
                    <a:pt x="8573" y="13180"/>
                  </a:lnTo>
                  <a:lnTo>
                    <a:pt x="7596" y="13180"/>
                  </a:lnTo>
                  <a:lnTo>
                    <a:pt x="7596" y="12133"/>
                  </a:lnTo>
                  <a:close/>
                  <a:moveTo>
                    <a:pt x="2036" y="13287"/>
                  </a:moveTo>
                  <a:lnTo>
                    <a:pt x="2036" y="14347"/>
                  </a:lnTo>
                  <a:lnTo>
                    <a:pt x="1072" y="14347"/>
                  </a:lnTo>
                  <a:lnTo>
                    <a:pt x="1072" y="13287"/>
                  </a:lnTo>
                  <a:close/>
                  <a:moveTo>
                    <a:pt x="3120" y="13287"/>
                  </a:moveTo>
                  <a:lnTo>
                    <a:pt x="3120" y="14347"/>
                  </a:lnTo>
                  <a:lnTo>
                    <a:pt x="2155" y="14347"/>
                  </a:lnTo>
                  <a:lnTo>
                    <a:pt x="2155" y="13287"/>
                  </a:lnTo>
                  <a:close/>
                  <a:moveTo>
                    <a:pt x="4203" y="13287"/>
                  </a:moveTo>
                  <a:lnTo>
                    <a:pt x="4203" y="14347"/>
                  </a:lnTo>
                  <a:lnTo>
                    <a:pt x="3239" y="14347"/>
                  </a:lnTo>
                  <a:lnTo>
                    <a:pt x="3239" y="13287"/>
                  </a:lnTo>
                  <a:close/>
                  <a:moveTo>
                    <a:pt x="5310" y="13287"/>
                  </a:moveTo>
                  <a:lnTo>
                    <a:pt x="5310" y="14347"/>
                  </a:lnTo>
                  <a:lnTo>
                    <a:pt x="4346" y="14347"/>
                  </a:lnTo>
                  <a:lnTo>
                    <a:pt x="4346" y="13287"/>
                  </a:lnTo>
                  <a:close/>
                  <a:moveTo>
                    <a:pt x="6394" y="13287"/>
                  </a:moveTo>
                  <a:lnTo>
                    <a:pt x="6394" y="14347"/>
                  </a:lnTo>
                  <a:lnTo>
                    <a:pt x="5430" y="14347"/>
                  </a:lnTo>
                  <a:lnTo>
                    <a:pt x="5430" y="13287"/>
                  </a:lnTo>
                  <a:close/>
                  <a:moveTo>
                    <a:pt x="7477" y="13299"/>
                  </a:moveTo>
                  <a:lnTo>
                    <a:pt x="7477" y="14359"/>
                  </a:lnTo>
                  <a:lnTo>
                    <a:pt x="6513" y="14359"/>
                  </a:lnTo>
                  <a:lnTo>
                    <a:pt x="6513" y="13299"/>
                  </a:lnTo>
                  <a:close/>
                  <a:moveTo>
                    <a:pt x="8573" y="13299"/>
                  </a:moveTo>
                  <a:lnTo>
                    <a:pt x="8573" y="14359"/>
                  </a:lnTo>
                  <a:lnTo>
                    <a:pt x="7596" y="14359"/>
                  </a:lnTo>
                  <a:lnTo>
                    <a:pt x="7596" y="13299"/>
                  </a:lnTo>
                  <a:close/>
                  <a:moveTo>
                    <a:pt x="2036" y="14466"/>
                  </a:moveTo>
                  <a:lnTo>
                    <a:pt x="2036" y="15526"/>
                  </a:lnTo>
                  <a:lnTo>
                    <a:pt x="1072" y="15526"/>
                  </a:lnTo>
                  <a:lnTo>
                    <a:pt x="1072" y="14466"/>
                  </a:lnTo>
                  <a:close/>
                  <a:moveTo>
                    <a:pt x="3120" y="14466"/>
                  </a:moveTo>
                  <a:lnTo>
                    <a:pt x="3120" y="15526"/>
                  </a:lnTo>
                  <a:lnTo>
                    <a:pt x="2155" y="15526"/>
                  </a:lnTo>
                  <a:lnTo>
                    <a:pt x="2155" y="14466"/>
                  </a:lnTo>
                  <a:close/>
                  <a:moveTo>
                    <a:pt x="4203" y="14466"/>
                  </a:moveTo>
                  <a:lnTo>
                    <a:pt x="4203" y="15526"/>
                  </a:lnTo>
                  <a:lnTo>
                    <a:pt x="3239" y="15526"/>
                  </a:lnTo>
                  <a:lnTo>
                    <a:pt x="3239" y="14466"/>
                  </a:lnTo>
                  <a:close/>
                  <a:moveTo>
                    <a:pt x="5310" y="14466"/>
                  </a:moveTo>
                  <a:lnTo>
                    <a:pt x="5310" y="15526"/>
                  </a:lnTo>
                  <a:lnTo>
                    <a:pt x="4346" y="15526"/>
                  </a:lnTo>
                  <a:lnTo>
                    <a:pt x="4346" y="14466"/>
                  </a:lnTo>
                  <a:close/>
                  <a:moveTo>
                    <a:pt x="6394" y="14466"/>
                  </a:moveTo>
                  <a:lnTo>
                    <a:pt x="6394" y="15526"/>
                  </a:lnTo>
                  <a:lnTo>
                    <a:pt x="5430" y="15526"/>
                  </a:lnTo>
                  <a:lnTo>
                    <a:pt x="5430" y="14466"/>
                  </a:lnTo>
                  <a:close/>
                  <a:moveTo>
                    <a:pt x="7477" y="14466"/>
                  </a:moveTo>
                  <a:lnTo>
                    <a:pt x="7477" y="15359"/>
                  </a:lnTo>
                  <a:lnTo>
                    <a:pt x="7501" y="15383"/>
                  </a:lnTo>
                  <a:lnTo>
                    <a:pt x="7501" y="15526"/>
                  </a:lnTo>
                  <a:lnTo>
                    <a:pt x="6513" y="15526"/>
                  </a:lnTo>
                  <a:lnTo>
                    <a:pt x="6513" y="14466"/>
                  </a:lnTo>
                  <a:close/>
                  <a:moveTo>
                    <a:pt x="8573" y="14466"/>
                  </a:moveTo>
                  <a:lnTo>
                    <a:pt x="8573" y="15526"/>
                  </a:lnTo>
                  <a:lnTo>
                    <a:pt x="7596" y="15526"/>
                  </a:lnTo>
                  <a:lnTo>
                    <a:pt x="7596" y="14466"/>
                  </a:lnTo>
                  <a:close/>
                  <a:moveTo>
                    <a:pt x="2024" y="15645"/>
                  </a:moveTo>
                  <a:lnTo>
                    <a:pt x="2024" y="16693"/>
                  </a:lnTo>
                  <a:lnTo>
                    <a:pt x="1048" y="16693"/>
                  </a:lnTo>
                  <a:lnTo>
                    <a:pt x="1048" y="15645"/>
                  </a:lnTo>
                  <a:close/>
                  <a:moveTo>
                    <a:pt x="3120" y="15645"/>
                  </a:moveTo>
                  <a:lnTo>
                    <a:pt x="3120" y="16693"/>
                  </a:lnTo>
                  <a:lnTo>
                    <a:pt x="2155" y="16693"/>
                  </a:lnTo>
                  <a:lnTo>
                    <a:pt x="2155" y="15645"/>
                  </a:lnTo>
                  <a:close/>
                  <a:moveTo>
                    <a:pt x="4203" y="15645"/>
                  </a:moveTo>
                  <a:lnTo>
                    <a:pt x="4203" y="16693"/>
                  </a:lnTo>
                  <a:lnTo>
                    <a:pt x="3239" y="16693"/>
                  </a:lnTo>
                  <a:lnTo>
                    <a:pt x="3239" y="15645"/>
                  </a:lnTo>
                  <a:close/>
                  <a:moveTo>
                    <a:pt x="5322" y="15645"/>
                  </a:moveTo>
                  <a:lnTo>
                    <a:pt x="5310" y="16693"/>
                  </a:lnTo>
                  <a:lnTo>
                    <a:pt x="4358" y="16693"/>
                  </a:lnTo>
                  <a:lnTo>
                    <a:pt x="4358" y="15645"/>
                  </a:lnTo>
                  <a:close/>
                  <a:moveTo>
                    <a:pt x="6394" y="15645"/>
                  </a:moveTo>
                  <a:lnTo>
                    <a:pt x="6394" y="16693"/>
                  </a:lnTo>
                  <a:lnTo>
                    <a:pt x="5430" y="16693"/>
                  </a:lnTo>
                  <a:lnTo>
                    <a:pt x="5430" y="15645"/>
                  </a:lnTo>
                  <a:close/>
                  <a:moveTo>
                    <a:pt x="7477" y="15645"/>
                  </a:moveTo>
                  <a:lnTo>
                    <a:pt x="7477" y="16693"/>
                  </a:lnTo>
                  <a:lnTo>
                    <a:pt x="6513" y="16693"/>
                  </a:lnTo>
                  <a:lnTo>
                    <a:pt x="6513" y="15645"/>
                  </a:lnTo>
                  <a:close/>
                  <a:moveTo>
                    <a:pt x="8573" y="15645"/>
                  </a:moveTo>
                  <a:lnTo>
                    <a:pt x="8573" y="16693"/>
                  </a:lnTo>
                  <a:lnTo>
                    <a:pt x="7596" y="16693"/>
                  </a:lnTo>
                  <a:lnTo>
                    <a:pt x="7596" y="15645"/>
                  </a:lnTo>
                  <a:close/>
                  <a:moveTo>
                    <a:pt x="3120" y="16812"/>
                  </a:moveTo>
                  <a:lnTo>
                    <a:pt x="3120" y="17871"/>
                  </a:lnTo>
                  <a:lnTo>
                    <a:pt x="2155" y="17871"/>
                  </a:lnTo>
                  <a:lnTo>
                    <a:pt x="2155" y="16812"/>
                  </a:lnTo>
                  <a:close/>
                  <a:moveTo>
                    <a:pt x="4203" y="16812"/>
                  </a:moveTo>
                  <a:lnTo>
                    <a:pt x="4203" y="17871"/>
                  </a:lnTo>
                  <a:lnTo>
                    <a:pt x="3239" y="17871"/>
                  </a:lnTo>
                  <a:lnTo>
                    <a:pt x="3239" y="16812"/>
                  </a:lnTo>
                  <a:close/>
                  <a:moveTo>
                    <a:pt x="5322" y="16812"/>
                  </a:moveTo>
                  <a:lnTo>
                    <a:pt x="5310" y="17871"/>
                  </a:lnTo>
                  <a:lnTo>
                    <a:pt x="4358" y="17871"/>
                  </a:lnTo>
                  <a:lnTo>
                    <a:pt x="4358" y="16812"/>
                  </a:lnTo>
                  <a:close/>
                  <a:moveTo>
                    <a:pt x="6394" y="16812"/>
                  </a:moveTo>
                  <a:lnTo>
                    <a:pt x="6394" y="17871"/>
                  </a:lnTo>
                  <a:lnTo>
                    <a:pt x="5430" y="17871"/>
                  </a:lnTo>
                  <a:lnTo>
                    <a:pt x="5430" y="16812"/>
                  </a:lnTo>
                  <a:close/>
                  <a:moveTo>
                    <a:pt x="7477" y="16812"/>
                  </a:moveTo>
                  <a:lnTo>
                    <a:pt x="7477" y="17871"/>
                  </a:lnTo>
                  <a:lnTo>
                    <a:pt x="6513" y="17871"/>
                  </a:lnTo>
                  <a:lnTo>
                    <a:pt x="6513" y="16812"/>
                  </a:lnTo>
                  <a:close/>
                  <a:moveTo>
                    <a:pt x="8573" y="16812"/>
                  </a:moveTo>
                  <a:lnTo>
                    <a:pt x="8573" y="17871"/>
                  </a:lnTo>
                  <a:lnTo>
                    <a:pt x="7596" y="17871"/>
                  </a:lnTo>
                  <a:lnTo>
                    <a:pt x="7596" y="16812"/>
                  </a:lnTo>
                  <a:close/>
                  <a:moveTo>
                    <a:pt x="3120" y="17990"/>
                  </a:moveTo>
                  <a:lnTo>
                    <a:pt x="3120" y="19050"/>
                  </a:lnTo>
                  <a:lnTo>
                    <a:pt x="2155" y="19050"/>
                  </a:lnTo>
                  <a:lnTo>
                    <a:pt x="2155" y="17990"/>
                  </a:lnTo>
                  <a:close/>
                  <a:moveTo>
                    <a:pt x="4203" y="17990"/>
                  </a:moveTo>
                  <a:lnTo>
                    <a:pt x="4203" y="19050"/>
                  </a:lnTo>
                  <a:lnTo>
                    <a:pt x="3239" y="19050"/>
                  </a:lnTo>
                  <a:lnTo>
                    <a:pt x="3239" y="17990"/>
                  </a:lnTo>
                  <a:close/>
                  <a:moveTo>
                    <a:pt x="5310" y="17990"/>
                  </a:moveTo>
                  <a:lnTo>
                    <a:pt x="5310" y="19050"/>
                  </a:lnTo>
                  <a:lnTo>
                    <a:pt x="4346" y="19050"/>
                  </a:lnTo>
                  <a:lnTo>
                    <a:pt x="4346" y="17990"/>
                  </a:lnTo>
                  <a:close/>
                  <a:moveTo>
                    <a:pt x="6394" y="17990"/>
                  </a:moveTo>
                  <a:lnTo>
                    <a:pt x="6394" y="19050"/>
                  </a:lnTo>
                  <a:lnTo>
                    <a:pt x="5430" y="19050"/>
                  </a:lnTo>
                  <a:lnTo>
                    <a:pt x="5430" y="17990"/>
                  </a:lnTo>
                  <a:close/>
                  <a:moveTo>
                    <a:pt x="4191" y="0"/>
                  </a:moveTo>
                  <a:lnTo>
                    <a:pt x="4191" y="191"/>
                  </a:lnTo>
                  <a:lnTo>
                    <a:pt x="3775" y="191"/>
                  </a:lnTo>
                  <a:lnTo>
                    <a:pt x="3691" y="298"/>
                  </a:lnTo>
                  <a:lnTo>
                    <a:pt x="3644" y="250"/>
                  </a:lnTo>
                  <a:lnTo>
                    <a:pt x="3596" y="203"/>
                  </a:lnTo>
                  <a:lnTo>
                    <a:pt x="3584" y="191"/>
                  </a:lnTo>
                  <a:lnTo>
                    <a:pt x="3370" y="191"/>
                  </a:lnTo>
                  <a:lnTo>
                    <a:pt x="3346" y="310"/>
                  </a:lnTo>
                  <a:lnTo>
                    <a:pt x="4179" y="310"/>
                  </a:lnTo>
                  <a:lnTo>
                    <a:pt x="4179" y="1369"/>
                  </a:lnTo>
                  <a:lnTo>
                    <a:pt x="3215" y="1369"/>
                  </a:lnTo>
                  <a:lnTo>
                    <a:pt x="3215" y="988"/>
                  </a:lnTo>
                  <a:lnTo>
                    <a:pt x="3096" y="1607"/>
                  </a:lnTo>
                  <a:lnTo>
                    <a:pt x="3096" y="2536"/>
                  </a:lnTo>
                  <a:lnTo>
                    <a:pt x="2894" y="2536"/>
                  </a:lnTo>
                  <a:lnTo>
                    <a:pt x="2858" y="2655"/>
                  </a:lnTo>
                  <a:lnTo>
                    <a:pt x="3072" y="2655"/>
                  </a:lnTo>
                  <a:lnTo>
                    <a:pt x="3072" y="3715"/>
                  </a:lnTo>
                  <a:lnTo>
                    <a:pt x="2477" y="3715"/>
                  </a:lnTo>
                  <a:lnTo>
                    <a:pt x="2441" y="3834"/>
                  </a:lnTo>
                  <a:lnTo>
                    <a:pt x="3072" y="3834"/>
                  </a:lnTo>
                  <a:lnTo>
                    <a:pt x="3072" y="4894"/>
                  </a:lnTo>
                  <a:lnTo>
                    <a:pt x="2108" y="4894"/>
                  </a:lnTo>
                  <a:lnTo>
                    <a:pt x="2108" y="4798"/>
                  </a:lnTo>
                  <a:lnTo>
                    <a:pt x="1989" y="5144"/>
                  </a:lnTo>
                  <a:lnTo>
                    <a:pt x="1989" y="6084"/>
                  </a:lnTo>
                  <a:lnTo>
                    <a:pt x="1667" y="6084"/>
                  </a:lnTo>
                  <a:lnTo>
                    <a:pt x="1620" y="6215"/>
                  </a:lnTo>
                  <a:lnTo>
                    <a:pt x="1989" y="6215"/>
                  </a:lnTo>
                  <a:lnTo>
                    <a:pt x="1989" y="7275"/>
                  </a:lnTo>
                  <a:lnTo>
                    <a:pt x="1250" y="7275"/>
                  </a:lnTo>
                  <a:lnTo>
                    <a:pt x="1203" y="7394"/>
                  </a:lnTo>
                  <a:lnTo>
                    <a:pt x="1989" y="7394"/>
                  </a:lnTo>
                  <a:lnTo>
                    <a:pt x="1989" y="7477"/>
                  </a:lnTo>
                  <a:lnTo>
                    <a:pt x="1989" y="8454"/>
                  </a:lnTo>
                  <a:lnTo>
                    <a:pt x="1024" y="8454"/>
                  </a:lnTo>
                  <a:lnTo>
                    <a:pt x="1024" y="7930"/>
                  </a:lnTo>
                  <a:lnTo>
                    <a:pt x="905" y="8275"/>
                  </a:lnTo>
                  <a:lnTo>
                    <a:pt x="905" y="8454"/>
                  </a:lnTo>
                  <a:lnTo>
                    <a:pt x="846" y="8454"/>
                  </a:lnTo>
                  <a:lnTo>
                    <a:pt x="798" y="8573"/>
                  </a:lnTo>
                  <a:lnTo>
                    <a:pt x="905" y="8573"/>
                  </a:lnTo>
                  <a:lnTo>
                    <a:pt x="905" y="9632"/>
                  </a:lnTo>
                  <a:lnTo>
                    <a:pt x="453" y="9632"/>
                  </a:lnTo>
                  <a:lnTo>
                    <a:pt x="429" y="9751"/>
                  </a:lnTo>
                  <a:lnTo>
                    <a:pt x="905" y="9751"/>
                  </a:lnTo>
                  <a:lnTo>
                    <a:pt x="905" y="10799"/>
                  </a:lnTo>
                  <a:lnTo>
                    <a:pt x="131" y="10799"/>
                  </a:lnTo>
                  <a:lnTo>
                    <a:pt x="96" y="10918"/>
                  </a:lnTo>
                  <a:lnTo>
                    <a:pt x="905" y="10918"/>
                  </a:lnTo>
                  <a:lnTo>
                    <a:pt x="905" y="11978"/>
                  </a:lnTo>
                  <a:lnTo>
                    <a:pt x="0" y="11978"/>
                  </a:lnTo>
                  <a:cubicBezTo>
                    <a:pt x="0" y="12025"/>
                    <a:pt x="12" y="12049"/>
                    <a:pt x="12" y="12097"/>
                  </a:cubicBezTo>
                  <a:lnTo>
                    <a:pt x="905" y="12097"/>
                  </a:lnTo>
                  <a:lnTo>
                    <a:pt x="905" y="13157"/>
                  </a:lnTo>
                  <a:lnTo>
                    <a:pt x="119" y="13157"/>
                  </a:lnTo>
                  <a:cubicBezTo>
                    <a:pt x="131" y="13204"/>
                    <a:pt x="131" y="13228"/>
                    <a:pt x="131" y="13276"/>
                  </a:cubicBezTo>
                  <a:lnTo>
                    <a:pt x="905" y="13276"/>
                  </a:lnTo>
                  <a:lnTo>
                    <a:pt x="905" y="14335"/>
                  </a:lnTo>
                  <a:lnTo>
                    <a:pt x="262" y="14335"/>
                  </a:lnTo>
                  <a:cubicBezTo>
                    <a:pt x="274" y="14371"/>
                    <a:pt x="274" y="14407"/>
                    <a:pt x="274" y="14454"/>
                  </a:cubicBezTo>
                  <a:lnTo>
                    <a:pt x="905" y="14454"/>
                  </a:lnTo>
                  <a:lnTo>
                    <a:pt x="905" y="15526"/>
                  </a:lnTo>
                  <a:lnTo>
                    <a:pt x="453" y="15526"/>
                  </a:lnTo>
                  <a:cubicBezTo>
                    <a:pt x="477" y="15562"/>
                    <a:pt x="477" y="15597"/>
                    <a:pt x="488" y="15645"/>
                  </a:cubicBezTo>
                  <a:lnTo>
                    <a:pt x="905" y="15645"/>
                  </a:lnTo>
                  <a:lnTo>
                    <a:pt x="905" y="16693"/>
                  </a:lnTo>
                  <a:lnTo>
                    <a:pt x="727" y="16693"/>
                  </a:lnTo>
                  <a:cubicBezTo>
                    <a:pt x="738" y="16740"/>
                    <a:pt x="738" y="16776"/>
                    <a:pt x="750" y="16812"/>
                  </a:cubicBezTo>
                  <a:lnTo>
                    <a:pt x="905" y="16812"/>
                  </a:lnTo>
                  <a:lnTo>
                    <a:pt x="905" y="17312"/>
                  </a:lnTo>
                  <a:cubicBezTo>
                    <a:pt x="929" y="17431"/>
                    <a:pt x="977" y="17526"/>
                    <a:pt x="1024" y="17669"/>
                  </a:cubicBezTo>
                  <a:lnTo>
                    <a:pt x="1024" y="16836"/>
                  </a:lnTo>
                  <a:lnTo>
                    <a:pt x="1989" y="16836"/>
                  </a:lnTo>
                  <a:lnTo>
                    <a:pt x="1989" y="17883"/>
                  </a:lnTo>
                  <a:lnTo>
                    <a:pt x="1096" y="17883"/>
                  </a:lnTo>
                  <a:cubicBezTo>
                    <a:pt x="1108" y="17931"/>
                    <a:pt x="1131" y="17967"/>
                    <a:pt x="1143" y="18002"/>
                  </a:cubicBezTo>
                  <a:lnTo>
                    <a:pt x="1977" y="18002"/>
                  </a:lnTo>
                  <a:lnTo>
                    <a:pt x="1977" y="19062"/>
                  </a:lnTo>
                  <a:lnTo>
                    <a:pt x="1739" y="19062"/>
                  </a:lnTo>
                  <a:cubicBezTo>
                    <a:pt x="1762" y="19110"/>
                    <a:pt x="1810" y="19157"/>
                    <a:pt x="1846" y="19181"/>
                  </a:cubicBezTo>
                  <a:lnTo>
                    <a:pt x="1977" y="19181"/>
                  </a:lnTo>
                  <a:lnTo>
                    <a:pt x="1977" y="19312"/>
                  </a:lnTo>
                  <a:cubicBezTo>
                    <a:pt x="2024" y="19348"/>
                    <a:pt x="2048" y="19395"/>
                    <a:pt x="2096" y="19419"/>
                  </a:cubicBezTo>
                  <a:lnTo>
                    <a:pt x="2096" y="19193"/>
                  </a:lnTo>
                  <a:lnTo>
                    <a:pt x="3060" y="19193"/>
                  </a:lnTo>
                  <a:lnTo>
                    <a:pt x="3060" y="19848"/>
                  </a:lnTo>
                  <a:cubicBezTo>
                    <a:pt x="3108" y="19872"/>
                    <a:pt x="3132" y="19872"/>
                    <a:pt x="3179" y="19872"/>
                  </a:cubicBezTo>
                  <a:lnTo>
                    <a:pt x="3179" y="19193"/>
                  </a:lnTo>
                  <a:lnTo>
                    <a:pt x="4144" y="19193"/>
                  </a:lnTo>
                  <a:lnTo>
                    <a:pt x="4144" y="19753"/>
                  </a:lnTo>
                  <a:cubicBezTo>
                    <a:pt x="4191" y="19729"/>
                    <a:pt x="4227" y="19729"/>
                    <a:pt x="4263" y="19717"/>
                  </a:cubicBezTo>
                  <a:lnTo>
                    <a:pt x="4263" y="19181"/>
                  </a:lnTo>
                  <a:lnTo>
                    <a:pt x="5239" y="19181"/>
                  </a:lnTo>
                  <a:lnTo>
                    <a:pt x="5239" y="19431"/>
                  </a:lnTo>
                  <a:cubicBezTo>
                    <a:pt x="5263" y="19419"/>
                    <a:pt x="5310" y="19419"/>
                    <a:pt x="5358" y="19407"/>
                  </a:cubicBezTo>
                  <a:lnTo>
                    <a:pt x="5358" y="19181"/>
                  </a:lnTo>
                  <a:lnTo>
                    <a:pt x="6323" y="19181"/>
                  </a:lnTo>
                  <a:cubicBezTo>
                    <a:pt x="6489" y="19133"/>
                    <a:pt x="6668" y="19110"/>
                    <a:pt x="6823" y="19062"/>
                  </a:cubicBezTo>
                  <a:lnTo>
                    <a:pt x="6430" y="19062"/>
                  </a:lnTo>
                  <a:lnTo>
                    <a:pt x="6430" y="17990"/>
                  </a:lnTo>
                  <a:lnTo>
                    <a:pt x="7394" y="17990"/>
                  </a:lnTo>
                  <a:lnTo>
                    <a:pt x="7394" y="18895"/>
                  </a:lnTo>
                  <a:cubicBezTo>
                    <a:pt x="7442" y="18883"/>
                    <a:pt x="7477" y="18871"/>
                    <a:pt x="7525" y="18871"/>
                  </a:cubicBezTo>
                  <a:lnTo>
                    <a:pt x="7525" y="17990"/>
                  </a:lnTo>
                  <a:lnTo>
                    <a:pt x="8489" y="17990"/>
                  </a:lnTo>
                  <a:lnTo>
                    <a:pt x="8489" y="18526"/>
                  </a:lnTo>
                  <a:cubicBezTo>
                    <a:pt x="8609" y="18514"/>
                    <a:pt x="8656" y="18479"/>
                    <a:pt x="8692" y="18467"/>
                  </a:cubicBezTo>
                  <a:lnTo>
                    <a:pt x="8692" y="17990"/>
                  </a:lnTo>
                  <a:lnTo>
                    <a:pt x="9120" y="17990"/>
                  </a:lnTo>
                  <a:cubicBezTo>
                    <a:pt x="9132" y="17967"/>
                    <a:pt x="9132" y="17919"/>
                    <a:pt x="9144" y="17871"/>
                  </a:cubicBezTo>
                  <a:lnTo>
                    <a:pt x="8692" y="17871"/>
                  </a:lnTo>
                  <a:lnTo>
                    <a:pt x="8692" y="16812"/>
                  </a:lnTo>
                  <a:lnTo>
                    <a:pt x="9263" y="16812"/>
                  </a:lnTo>
                  <a:cubicBezTo>
                    <a:pt x="9263" y="16776"/>
                    <a:pt x="9287" y="16740"/>
                    <a:pt x="9287" y="16693"/>
                  </a:cubicBezTo>
                  <a:lnTo>
                    <a:pt x="8692" y="16693"/>
                  </a:lnTo>
                  <a:lnTo>
                    <a:pt x="8692" y="15645"/>
                  </a:lnTo>
                  <a:lnTo>
                    <a:pt x="9347" y="15645"/>
                  </a:lnTo>
                  <a:lnTo>
                    <a:pt x="9347" y="15514"/>
                  </a:lnTo>
                  <a:lnTo>
                    <a:pt x="8692" y="15514"/>
                  </a:lnTo>
                  <a:lnTo>
                    <a:pt x="8692" y="14466"/>
                  </a:lnTo>
                  <a:lnTo>
                    <a:pt x="9359" y="14466"/>
                  </a:lnTo>
                  <a:lnTo>
                    <a:pt x="9359" y="14347"/>
                  </a:lnTo>
                  <a:lnTo>
                    <a:pt x="8692" y="14347"/>
                  </a:lnTo>
                  <a:lnTo>
                    <a:pt x="8692" y="13276"/>
                  </a:lnTo>
                  <a:lnTo>
                    <a:pt x="9359" y="13276"/>
                  </a:lnTo>
                  <a:lnTo>
                    <a:pt x="9359" y="13157"/>
                  </a:lnTo>
                  <a:lnTo>
                    <a:pt x="8692" y="13157"/>
                  </a:lnTo>
                  <a:lnTo>
                    <a:pt x="8692" y="12097"/>
                  </a:lnTo>
                  <a:lnTo>
                    <a:pt x="9311" y="12097"/>
                  </a:lnTo>
                  <a:cubicBezTo>
                    <a:pt x="9311" y="12049"/>
                    <a:pt x="9311" y="12025"/>
                    <a:pt x="9299" y="11978"/>
                  </a:cubicBezTo>
                  <a:lnTo>
                    <a:pt x="8668" y="11978"/>
                  </a:lnTo>
                  <a:lnTo>
                    <a:pt x="8668" y="10918"/>
                  </a:lnTo>
                  <a:lnTo>
                    <a:pt x="9240" y="10918"/>
                  </a:lnTo>
                  <a:cubicBezTo>
                    <a:pt x="9240" y="10871"/>
                    <a:pt x="9228" y="10847"/>
                    <a:pt x="9228" y="10799"/>
                  </a:cubicBezTo>
                  <a:lnTo>
                    <a:pt x="8668" y="10799"/>
                  </a:lnTo>
                  <a:lnTo>
                    <a:pt x="8668" y="9739"/>
                  </a:lnTo>
                  <a:lnTo>
                    <a:pt x="9144" y="9739"/>
                  </a:lnTo>
                  <a:cubicBezTo>
                    <a:pt x="9144" y="9704"/>
                    <a:pt x="9132" y="9668"/>
                    <a:pt x="9132" y="9620"/>
                  </a:cubicBezTo>
                  <a:lnTo>
                    <a:pt x="8668" y="9620"/>
                  </a:lnTo>
                  <a:lnTo>
                    <a:pt x="8668" y="8549"/>
                  </a:lnTo>
                  <a:lnTo>
                    <a:pt x="9001" y="8549"/>
                  </a:lnTo>
                  <a:cubicBezTo>
                    <a:pt x="8990" y="8513"/>
                    <a:pt x="8990" y="8477"/>
                    <a:pt x="8990" y="8430"/>
                  </a:cubicBezTo>
                  <a:lnTo>
                    <a:pt x="8668" y="8430"/>
                  </a:lnTo>
                  <a:lnTo>
                    <a:pt x="8668" y="7382"/>
                  </a:lnTo>
                  <a:lnTo>
                    <a:pt x="8811" y="7382"/>
                  </a:lnTo>
                  <a:cubicBezTo>
                    <a:pt x="8787" y="7334"/>
                    <a:pt x="8787" y="7299"/>
                    <a:pt x="8775" y="7263"/>
                  </a:cubicBezTo>
                  <a:lnTo>
                    <a:pt x="8668" y="7263"/>
                  </a:lnTo>
                  <a:lnTo>
                    <a:pt x="8668" y="6751"/>
                  </a:lnTo>
                  <a:cubicBezTo>
                    <a:pt x="8632" y="6584"/>
                    <a:pt x="8597" y="6429"/>
                    <a:pt x="8537" y="6263"/>
                  </a:cubicBezTo>
                  <a:lnTo>
                    <a:pt x="8537" y="7263"/>
                  </a:lnTo>
                  <a:lnTo>
                    <a:pt x="7573" y="7263"/>
                  </a:lnTo>
                  <a:lnTo>
                    <a:pt x="7573" y="6203"/>
                  </a:lnTo>
                  <a:lnTo>
                    <a:pt x="8525" y="6203"/>
                  </a:lnTo>
                  <a:cubicBezTo>
                    <a:pt x="8513" y="6156"/>
                    <a:pt x="8489" y="6108"/>
                    <a:pt x="8489" y="6084"/>
                  </a:cubicBezTo>
                  <a:lnTo>
                    <a:pt x="7585" y="6084"/>
                  </a:lnTo>
                  <a:lnTo>
                    <a:pt x="7585" y="5025"/>
                  </a:lnTo>
                  <a:lnTo>
                    <a:pt x="8120" y="5025"/>
                  </a:lnTo>
                  <a:cubicBezTo>
                    <a:pt x="8108" y="5013"/>
                    <a:pt x="8108" y="4977"/>
                    <a:pt x="8097" y="4965"/>
                  </a:cubicBezTo>
                  <a:cubicBezTo>
                    <a:pt x="8073" y="4953"/>
                    <a:pt x="8073" y="4917"/>
                    <a:pt x="8061" y="4905"/>
                  </a:cubicBezTo>
                  <a:lnTo>
                    <a:pt x="7585" y="4905"/>
                  </a:lnTo>
                  <a:lnTo>
                    <a:pt x="7585" y="4001"/>
                  </a:lnTo>
                  <a:cubicBezTo>
                    <a:pt x="7537" y="3905"/>
                    <a:pt x="7477" y="3822"/>
                    <a:pt x="7442" y="3727"/>
                  </a:cubicBezTo>
                  <a:lnTo>
                    <a:pt x="6501" y="3727"/>
                  </a:lnTo>
                  <a:lnTo>
                    <a:pt x="6501" y="2679"/>
                  </a:lnTo>
                  <a:lnTo>
                    <a:pt x="6739" y="2679"/>
                  </a:lnTo>
                  <a:cubicBezTo>
                    <a:pt x="6704" y="2631"/>
                    <a:pt x="6680" y="2596"/>
                    <a:pt x="6644" y="2560"/>
                  </a:cubicBezTo>
                  <a:lnTo>
                    <a:pt x="6501" y="2560"/>
                  </a:lnTo>
                  <a:lnTo>
                    <a:pt x="6501" y="2358"/>
                  </a:lnTo>
                  <a:cubicBezTo>
                    <a:pt x="6453" y="2322"/>
                    <a:pt x="6430" y="2262"/>
                    <a:pt x="6382" y="2215"/>
                  </a:cubicBezTo>
                  <a:lnTo>
                    <a:pt x="6382" y="2560"/>
                  </a:lnTo>
                  <a:lnTo>
                    <a:pt x="5418" y="2560"/>
                  </a:lnTo>
                  <a:lnTo>
                    <a:pt x="5418" y="1500"/>
                  </a:lnTo>
                  <a:lnTo>
                    <a:pt x="5787" y="1500"/>
                  </a:lnTo>
                  <a:cubicBezTo>
                    <a:pt x="5751" y="1453"/>
                    <a:pt x="5715" y="1429"/>
                    <a:pt x="5680" y="1381"/>
                  </a:cubicBezTo>
                  <a:lnTo>
                    <a:pt x="5418" y="1381"/>
                  </a:lnTo>
                  <a:lnTo>
                    <a:pt x="5418" y="1095"/>
                  </a:lnTo>
                  <a:lnTo>
                    <a:pt x="5299" y="976"/>
                  </a:lnTo>
                  <a:lnTo>
                    <a:pt x="5299" y="1381"/>
                  </a:lnTo>
                  <a:lnTo>
                    <a:pt x="4322" y="1381"/>
                  </a:lnTo>
                  <a:lnTo>
                    <a:pt x="4322" y="322"/>
                  </a:lnTo>
                  <a:lnTo>
                    <a:pt x="4596" y="322"/>
                  </a:lnTo>
                  <a:cubicBezTo>
                    <a:pt x="4548" y="274"/>
                    <a:pt x="4501" y="238"/>
                    <a:pt x="4441" y="203"/>
                  </a:cubicBezTo>
                  <a:lnTo>
                    <a:pt x="4310" y="203"/>
                  </a:lnTo>
                  <a:lnTo>
                    <a:pt x="4310" y="83"/>
                  </a:lnTo>
                  <a:cubicBezTo>
                    <a:pt x="4263" y="60"/>
                    <a:pt x="4239" y="24"/>
                    <a:pt x="419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5784350" y="1527700"/>
              <a:ext cx="104800" cy="44125"/>
            </a:xfrm>
            <a:custGeom>
              <a:avLst/>
              <a:gdLst/>
              <a:ahLst/>
              <a:cxnLst/>
              <a:rect l="l" t="t" r="r" b="b"/>
              <a:pathLst>
                <a:path w="4192" h="1765" extrusionOk="0">
                  <a:moveTo>
                    <a:pt x="3894" y="0"/>
                  </a:moveTo>
                  <a:cubicBezTo>
                    <a:pt x="3715" y="12"/>
                    <a:pt x="143" y="429"/>
                    <a:pt x="143" y="429"/>
                  </a:cubicBezTo>
                  <a:cubicBezTo>
                    <a:pt x="143" y="429"/>
                    <a:pt x="0" y="1489"/>
                    <a:pt x="274" y="1691"/>
                  </a:cubicBezTo>
                  <a:cubicBezTo>
                    <a:pt x="340" y="1743"/>
                    <a:pt x="586" y="1765"/>
                    <a:pt x="922" y="1765"/>
                  </a:cubicBezTo>
                  <a:cubicBezTo>
                    <a:pt x="1974" y="1765"/>
                    <a:pt x="3916" y="1550"/>
                    <a:pt x="4024" y="1370"/>
                  </a:cubicBezTo>
                  <a:cubicBezTo>
                    <a:pt x="4191" y="1143"/>
                    <a:pt x="4072" y="0"/>
                    <a:pt x="3894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6"/>
            <p:cNvSpPr/>
            <p:nvPr/>
          </p:nvSpPr>
          <p:spPr>
            <a:xfrm>
              <a:off x="5783150" y="1526800"/>
              <a:ext cx="106300" cy="45875"/>
            </a:xfrm>
            <a:custGeom>
              <a:avLst/>
              <a:gdLst/>
              <a:ahLst/>
              <a:cxnLst/>
              <a:rect l="l" t="t" r="r" b="b"/>
              <a:pathLst>
                <a:path w="4252" h="1835" extrusionOk="0">
                  <a:moveTo>
                    <a:pt x="3953" y="72"/>
                  </a:moveTo>
                  <a:cubicBezTo>
                    <a:pt x="3953" y="72"/>
                    <a:pt x="3977" y="96"/>
                    <a:pt x="3989" y="120"/>
                  </a:cubicBezTo>
                  <a:cubicBezTo>
                    <a:pt x="4120" y="346"/>
                    <a:pt x="4180" y="1179"/>
                    <a:pt x="4049" y="1370"/>
                  </a:cubicBezTo>
                  <a:cubicBezTo>
                    <a:pt x="4049" y="1370"/>
                    <a:pt x="3989" y="1441"/>
                    <a:pt x="3382" y="1537"/>
                  </a:cubicBezTo>
                  <a:cubicBezTo>
                    <a:pt x="2640" y="1658"/>
                    <a:pt x="1593" y="1746"/>
                    <a:pt x="939" y="1746"/>
                  </a:cubicBezTo>
                  <a:cubicBezTo>
                    <a:pt x="626" y="1746"/>
                    <a:pt x="404" y="1726"/>
                    <a:pt x="346" y="1680"/>
                  </a:cubicBezTo>
                  <a:cubicBezTo>
                    <a:pt x="143" y="1525"/>
                    <a:pt x="191" y="810"/>
                    <a:pt x="239" y="489"/>
                  </a:cubicBezTo>
                  <a:cubicBezTo>
                    <a:pt x="596" y="465"/>
                    <a:pt x="3775" y="72"/>
                    <a:pt x="3953" y="72"/>
                  </a:cubicBezTo>
                  <a:close/>
                  <a:moveTo>
                    <a:pt x="3930" y="1"/>
                  </a:moveTo>
                  <a:cubicBezTo>
                    <a:pt x="3751" y="13"/>
                    <a:pt x="322" y="417"/>
                    <a:pt x="179" y="429"/>
                  </a:cubicBezTo>
                  <a:lnTo>
                    <a:pt x="143" y="429"/>
                  </a:lnTo>
                  <a:lnTo>
                    <a:pt x="132" y="465"/>
                  </a:lnTo>
                  <a:cubicBezTo>
                    <a:pt x="132" y="572"/>
                    <a:pt x="1" y="1549"/>
                    <a:pt x="274" y="1763"/>
                  </a:cubicBezTo>
                  <a:cubicBezTo>
                    <a:pt x="370" y="1799"/>
                    <a:pt x="608" y="1834"/>
                    <a:pt x="941" y="1834"/>
                  </a:cubicBezTo>
                  <a:cubicBezTo>
                    <a:pt x="1656" y="1834"/>
                    <a:pt x="2751" y="1727"/>
                    <a:pt x="3358" y="1644"/>
                  </a:cubicBezTo>
                  <a:cubicBezTo>
                    <a:pt x="4013" y="1537"/>
                    <a:pt x="4072" y="1465"/>
                    <a:pt x="4084" y="1429"/>
                  </a:cubicBezTo>
                  <a:cubicBezTo>
                    <a:pt x="4251" y="1227"/>
                    <a:pt x="4192" y="346"/>
                    <a:pt x="4049" y="96"/>
                  </a:cubicBezTo>
                  <a:cubicBezTo>
                    <a:pt x="4013" y="36"/>
                    <a:pt x="3965" y="1"/>
                    <a:pt x="393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6"/>
            <p:cNvSpPr/>
            <p:nvPr/>
          </p:nvSpPr>
          <p:spPr>
            <a:xfrm>
              <a:off x="5693550" y="1219625"/>
              <a:ext cx="244700" cy="507525"/>
            </a:xfrm>
            <a:custGeom>
              <a:avLst/>
              <a:gdLst/>
              <a:ahLst/>
              <a:cxnLst/>
              <a:rect l="l" t="t" r="r" b="b"/>
              <a:pathLst>
                <a:path w="9788" h="20301" extrusionOk="0">
                  <a:moveTo>
                    <a:pt x="3632" y="131"/>
                  </a:moveTo>
                  <a:cubicBezTo>
                    <a:pt x="4049" y="310"/>
                    <a:pt x="6561" y="2167"/>
                    <a:pt x="8133" y="5489"/>
                  </a:cubicBezTo>
                  <a:cubicBezTo>
                    <a:pt x="9788" y="8990"/>
                    <a:pt x="9431" y="18038"/>
                    <a:pt x="9085" y="18598"/>
                  </a:cubicBezTo>
                  <a:cubicBezTo>
                    <a:pt x="8823" y="19027"/>
                    <a:pt x="7180" y="19408"/>
                    <a:pt x="5978" y="19670"/>
                  </a:cubicBezTo>
                  <a:cubicBezTo>
                    <a:pt x="5537" y="19765"/>
                    <a:pt x="5144" y="19848"/>
                    <a:pt x="4906" y="19920"/>
                  </a:cubicBezTo>
                  <a:cubicBezTo>
                    <a:pt x="4859" y="19943"/>
                    <a:pt x="4799" y="19955"/>
                    <a:pt x="4763" y="19967"/>
                  </a:cubicBezTo>
                  <a:cubicBezTo>
                    <a:pt x="4387" y="20090"/>
                    <a:pt x="3932" y="20232"/>
                    <a:pt x="3460" y="20232"/>
                  </a:cubicBezTo>
                  <a:cubicBezTo>
                    <a:pt x="2739" y="20232"/>
                    <a:pt x="1977" y="19898"/>
                    <a:pt x="1394" y="18646"/>
                  </a:cubicBezTo>
                  <a:cubicBezTo>
                    <a:pt x="394" y="16467"/>
                    <a:pt x="120" y="12109"/>
                    <a:pt x="96" y="11907"/>
                  </a:cubicBezTo>
                  <a:lnTo>
                    <a:pt x="739" y="9645"/>
                  </a:lnTo>
                  <a:lnTo>
                    <a:pt x="3477" y="2775"/>
                  </a:lnTo>
                  <a:lnTo>
                    <a:pt x="3632" y="131"/>
                  </a:lnTo>
                  <a:close/>
                  <a:moveTo>
                    <a:pt x="3525" y="1"/>
                  </a:moveTo>
                  <a:lnTo>
                    <a:pt x="3370" y="2715"/>
                  </a:lnTo>
                  <a:lnTo>
                    <a:pt x="632" y="9585"/>
                  </a:lnTo>
                  <a:lnTo>
                    <a:pt x="1" y="11871"/>
                  </a:lnTo>
                  <a:lnTo>
                    <a:pt x="1" y="11883"/>
                  </a:lnTo>
                  <a:cubicBezTo>
                    <a:pt x="13" y="11931"/>
                    <a:pt x="275" y="16443"/>
                    <a:pt x="1310" y="18658"/>
                  </a:cubicBezTo>
                  <a:cubicBezTo>
                    <a:pt x="1918" y="19967"/>
                    <a:pt x="2715" y="20301"/>
                    <a:pt x="3465" y="20301"/>
                  </a:cubicBezTo>
                  <a:cubicBezTo>
                    <a:pt x="3954" y="20301"/>
                    <a:pt x="4418" y="20158"/>
                    <a:pt x="4763" y="20027"/>
                  </a:cubicBezTo>
                  <a:cubicBezTo>
                    <a:pt x="4799" y="20015"/>
                    <a:pt x="4859" y="19991"/>
                    <a:pt x="4906" y="19979"/>
                  </a:cubicBezTo>
                  <a:cubicBezTo>
                    <a:pt x="5144" y="19920"/>
                    <a:pt x="5513" y="19836"/>
                    <a:pt x="5966" y="19729"/>
                  </a:cubicBezTo>
                  <a:cubicBezTo>
                    <a:pt x="7264" y="19443"/>
                    <a:pt x="8847" y="19086"/>
                    <a:pt x="9133" y="18610"/>
                  </a:cubicBezTo>
                  <a:cubicBezTo>
                    <a:pt x="9323" y="18288"/>
                    <a:pt x="9490" y="15800"/>
                    <a:pt x="9419" y="13097"/>
                  </a:cubicBezTo>
                  <a:cubicBezTo>
                    <a:pt x="9371" y="11085"/>
                    <a:pt x="9133" y="7406"/>
                    <a:pt x="8180" y="5418"/>
                  </a:cubicBezTo>
                  <a:cubicBezTo>
                    <a:pt x="6502" y="1846"/>
                    <a:pt x="3823" y="12"/>
                    <a:pt x="3573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6"/>
            <p:cNvSpPr/>
            <p:nvPr/>
          </p:nvSpPr>
          <p:spPr>
            <a:xfrm>
              <a:off x="5797725" y="1319925"/>
              <a:ext cx="30400" cy="30100"/>
            </a:xfrm>
            <a:custGeom>
              <a:avLst/>
              <a:gdLst/>
              <a:ahLst/>
              <a:cxnLst/>
              <a:rect l="l" t="t" r="r" b="b"/>
              <a:pathLst>
                <a:path w="1216" h="1204" extrusionOk="0">
                  <a:moveTo>
                    <a:pt x="596" y="1"/>
                  </a:moveTo>
                  <a:lnTo>
                    <a:pt x="418" y="406"/>
                  </a:lnTo>
                  <a:lnTo>
                    <a:pt x="1" y="465"/>
                  </a:lnTo>
                  <a:lnTo>
                    <a:pt x="299" y="763"/>
                  </a:lnTo>
                  <a:lnTo>
                    <a:pt x="215" y="1203"/>
                  </a:lnTo>
                  <a:lnTo>
                    <a:pt x="596" y="1001"/>
                  </a:lnTo>
                  <a:lnTo>
                    <a:pt x="977" y="1203"/>
                  </a:lnTo>
                  <a:lnTo>
                    <a:pt x="906" y="763"/>
                  </a:lnTo>
                  <a:lnTo>
                    <a:pt x="1215" y="465"/>
                  </a:lnTo>
                  <a:lnTo>
                    <a:pt x="787" y="406"/>
                  </a:lnTo>
                  <a:lnTo>
                    <a:pt x="596" y="1"/>
                  </a:lnTo>
                  <a:close/>
                  <a:moveTo>
                    <a:pt x="215" y="1203"/>
                  </a:moveTo>
                  <a:lnTo>
                    <a:pt x="215" y="1203"/>
                  </a:lnTo>
                  <a:lnTo>
                    <a:pt x="215" y="1203"/>
                  </a:ln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6"/>
            <p:cNvSpPr/>
            <p:nvPr/>
          </p:nvSpPr>
          <p:spPr>
            <a:xfrm>
              <a:off x="5795350" y="1317850"/>
              <a:ext cx="34850" cy="34250"/>
            </a:xfrm>
            <a:custGeom>
              <a:avLst/>
              <a:gdLst/>
              <a:ahLst/>
              <a:cxnLst/>
              <a:rect l="l" t="t" r="r" b="b"/>
              <a:pathLst>
                <a:path w="1394" h="1370" extrusionOk="0">
                  <a:moveTo>
                    <a:pt x="715" y="203"/>
                  </a:moveTo>
                  <a:lnTo>
                    <a:pt x="882" y="524"/>
                  </a:lnTo>
                  <a:lnTo>
                    <a:pt x="1239" y="572"/>
                  </a:lnTo>
                  <a:lnTo>
                    <a:pt x="965" y="846"/>
                  </a:lnTo>
                  <a:lnTo>
                    <a:pt x="1025" y="1215"/>
                  </a:lnTo>
                  <a:lnTo>
                    <a:pt x="703" y="1048"/>
                  </a:lnTo>
                  <a:lnTo>
                    <a:pt x="370" y="1215"/>
                  </a:lnTo>
                  <a:lnTo>
                    <a:pt x="429" y="846"/>
                  </a:lnTo>
                  <a:lnTo>
                    <a:pt x="167" y="572"/>
                  </a:lnTo>
                  <a:lnTo>
                    <a:pt x="548" y="524"/>
                  </a:lnTo>
                  <a:lnTo>
                    <a:pt x="715" y="203"/>
                  </a:lnTo>
                  <a:close/>
                  <a:moveTo>
                    <a:pt x="703" y="1"/>
                  </a:moveTo>
                  <a:lnTo>
                    <a:pt x="489" y="441"/>
                  </a:lnTo>
                  <a:lnTo>
                    <a:pt x="1" y="513"/>
                  </a:lnTo>
                  <a:lnTo>
                    <a:pt x="358" y="870"/>
                  </a:lnTo>
                  <a:lnTo>
                    <a:pt x="275" y="1370"/>
                  </a:lnTo>
                  <a:lnTo>
                    <a:pt x="703" y="1144"/>
                  </a:lnTo>
                  <a:lnTo>
                    <a:pt x="1132" y="1370"/>
                  </a:lnTo>
                  <a:lnTo>
                    <a:pt x="1037" y="870"/>
                  </a:lnTo>
                  <a:lnTo>
                    <a:pt x="1394" y="513"/>
                  </a:lnTo>
                  <a:lnTo>
                    <a:pt x="906" y="441"/>
                  </a:lnTo>
                  <a:lnTo>
                    <a:pt x="703" y="1"/>
                  </a:lnTo>
                  <a:close/>
                  <a:moveTo>
                    <a:pt x="275" y="1370"/>
                  </a:moveTo>
                  <a:lnTo>
                    <a:pt x="275" y="1370"/>
                  </a:lnTo>
                  <a:lnTo>
                    <a:pt x="275" y="137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6"/>
            <p:cNvSpPr/>
            <p:nvPr/>
          </p:nvSpPr>
          <p:spPr>
            <a:xfrm>
              <a:off x="5783150" y="13520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41" y="1"/>
                  </a:moveTo>
                  <a:lnTo>
                    <a:pt x="298" y="275"/>
                  </a:lnTo>
                  <a:lnTo>
                    <a:pt x="1" y="322"/>
                  </a:lnTo>
                  <a:lnTo>
                    <a:pt x="227" y="548"/>
                  </a:lnTo>
                  <a:lnTo>
                    <a:pt x="167" y="858"/>
                  </a:lnTo>
                  <a:lnTo>
                    <a:pt x="441" y="715"/>
                  </a:lnTo>
                  <a:lnTo>
                    <a:pt x="715" y="858"/>
                  </a:lnTo>
                  <a:lnTo>
                    <a:pt x="655" y="548"/>
                  </a:lnTo>
                  <a:lnTo>
                    <a:pt x="882" y="322"/>
                  </a:lnTo>
                  <a:lnTo>
                    <a:pt x="584" y="275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6"/>
            <p:cNvSpPr/>
            <p:nvPr/>
          </p:nvSpPr>
          <p:spPr>
            <a:xfrm>
              <a:off x="5780775" y="1349700"/>
              <a:ext cx="26800" cy="25625"/>
            </a:xfrm>
            <a:custGeom>
              <a:avLst/>
              <a:gdLst/>
              <a:ahLst/>
              <a:cxnLst/>
              <a:rect l="l" t="t" r="r" b="b"/>
              <a:pathLst>
                <a:path w="1072" h="1025" extrusionOk="0">
                  <a:moveTo>
                    <a:pt x="524" y="191"/>
                  </a:moveTo>
                  <a:lnTo>
                    <a:pt x="631" y="417"/>
                  </a:lnTo>
                  <a:lnTo>
                    <a:pt x="881" y="453"/>
                  </a:lnTo>
                  <a:lnTo>
                    <a:pt x="703" y="632"/>
                  </a:lnTo>
                  <a:lnTo>
                    <a:pt x="750" y="882"/>
                  </a:lnTo>
                  <a:lnTo>
                    <a:pt x="536" y="763"/>
                  </a:lnTo>
                  <a:lnTo>
                    <a:pt x="298" y="882"/>
                  </a:lnTo>
                  <a:lnTo>
                    <a:pt x="346" y="632"/>
                  </a:lnTo>
                  <a:lnTo>
                    <a:pt x="167" y="453"/>
                  </a:lnTo>
                  <a:lnTo>
                    <a:pt x="417" y="417"/>
                  </a:lnTo>
                  <a:lnTo>
                    <a:pt x="524" y="191"/>
                  </a:lnTo>
                  <a:close/>
                  <a:moveTo>
                    <a:pt x="536" y="1"/>
                  </a:moveTo>
                  <a:lnTo>
                    <a:pt x="381" y="346"/>
                  </a:lnTo>
                  <a:lnTo>
                    <a:pt x="0" y="382"/>
                  </a:lnTo>
                  <a:lnTo>
                    <a:pt x="274" y="655"/>
                  </a:lnTo>
                  <a:lnTo>
                    <a:pt x="215" y="1024"/>
                  </a:lnTo>
                  <a:lnTo>
                    <a:pt x="215" y="1024"/>
                  </a:lnTo>
                  <a:lnTo>
                    <a:pt x="536" y="846"/>
                  </a:lnTo>
                  <a:lnTo>
                    <a:pt x="869" y="1024"/>
                  </a:lnTo>
                  <a:lnTo>
                    <a:pt x="810" y="655"/>
                  </a:lnTo>
                  <a:lnTo>
                    <a:pt x="1072" y="382"/>
                  </a:lnTo>
                  <a:lnTo>
                    <a:pt x="703" y="34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6"/>
            <p:cNvSpPr/>
            <p:nvPr/>
          </p:nvSpPr>
          <p:spPr>
            <a:xfrm>
              <a:off x="5812625" y="1359825"/>
              <a:ext cx="20250" cy="19675"/>
            </a:xfrm>
            <a:custGeom>
              <a:avLst/>
              <a:gdLst/>
              <a:ahLst/>
              <a:cxnLst/>
              <a:rect l="l" t="t" r="r" b="b"/>
              <a:pathLst>
                <a:path w="810" h="787" extrusionOk="0">
                  <a:moveTo>
                    <a:pt x="393" y="0"/>
                  </a:moveTo>
                  <a:lnTo>
                    <a:pt x="274" y="250"/>
                  </a:lnTo>
                  <a:lnTo>
                    <a:pt x="0" y="298"/>
                  </a:lnTo>
                  <a:lnTo>
                    <a:pt x="203" y="488"/>
                  </a:lnTo>
                  <a:lnTo>
                    <a:pt x="155" y="786"/>
                  </a:lnTo>
                  <a:lnTo>
                    <a:pt x="393" y="655"/>
                  </a:lnTo>
                  <a:lnTo>
                    <a:pt x="667" y="786"/>
                  </a:lnTo>
                  <a:lnTo>
                    <a:pt x="607" y="488"/>
                  </a:lnTo>
                  <a:lnTo>
                    <a:pt x="810" y="298"/>
                  </a:lnTo>
                  <a:lnTo>
                    <a:pt x="536" y="250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6"/>
            <p:cNvSpPr/>
            <p:nvPr/>
          </p:nvSpPr>
          <p:spPr>
            <a:xfrm>
              <a:off x="5809950" y="1357150"/>
              <a:ext cx="24425" cy="24125"/>
            </a:xfrm>
            <a:custGeom>
              <a:avLst/>
              <a:gdLst/>
              <a:ahLst/>
              <a:cxnLst/>
              <a:rect l="l" t="t" r="r" b="b"/>
              <a:pathLst>
                <a:path w="977" h="965" extrusionOk="0">
                  <a:moveTo>
                    <a:pt x="524" y="214"/>
                  </a:moveTo>
                  <a:lnTo>
                    <a:pt x="607" y="405"/>
                  </a:lnTo>
                  <a:lnTo>
                    <a:pt x="822" y="429"/>
                  </a:lnTo>
                  <a:lnTo>
                    <a:pt x="667" y="584"/>
                  </a:lnTo>
                  <a:lnTo>
                    <a:pt x="703" y="810"/>
                  </a:lnTo>
                  <a:lnTo>
                    <a:pt x="500" y="703"/>
                  </a:lnTo>
                  <a:lnTo>
                    <a:pt x="345" y="810"/>
                  </a:lnTo>
                  <a:lnTo>
                    <a:pt x="369" y="584"/>
                  </a:lnTo>
                  <a:lnTo>
                    <a:pt x="226" y="429"/>
                  </a:lnTo>
                  <a:lnTo>
                    <a:pt x="429" y="405"/>
                  </a:lnTo>
                  <a:lnTo>
                    <a:pt x="524" y="214"/>
                  </a:lnTo>
                  <a:close/>
                  <a:moveTo>
                    <a:pt x="488" y="0"/>
                  </a:moveTo>
                  <a:lnTo>
                    <a:pt x="345" y="310"/>
                  </a:lnTo>
                  <a:lnTo>
                    <a:pt x="0" y="357"/>
                  </a:lnTo>
                  <a:lnTo>
                    <a:pt x="250" y="607"/>
                  </a:lnTo>
                  <a:lnTo>
                    <a:pt x="191" y="965"/>
                  </a:lnTo>
                  <a:lnTo>
                    <a:pt x="500" y="810"/>
                  </a:lnTo>
                  <a:lnTo>
                    <a:pt x="822" y="965"/>
                  </a:lnTo>
                  <a:lnTo>
                    <a:pt x="726" y="607"/>
                  </a:lnTo>
                  <a:lnTo>
                    <a:pt x="976" y="357"/>
                  </a:lnTo>
                  <a:lnTo>
                    <a:pt x="643" y="310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6"/>
            <p:cNvSpPr/>
            <p:nvPr/>
          </p:nvSpPr>
          <p:spPr>
            <a:xfrm>
              <a:off x="5787625" y="1224400"/>
              <a:ext cx="157775" cy="298850"/>
            </a:xfrm>
            <a:custGeom>
              <a:avLst/>
              <a:gdLst/>
              <a:ahLst/>
              <a:cxnLst/>
              <a:rect l="l" t="t" r="r" b="b"/>
              <a:pathLst>
                <a:path w="6311" h="11954" extrusionOk="0">
                  <a:moveTo>
                    <a:pt x="119" y="0"/>
                  </a:moveTo>
                  <a:lnTo>
                    <a:pt x="0" y="726"/>
                  </a:lnTo>
                  <a:lnTo>
                    <a:pt x="1846" y="4072"/>
                  </a:lnTo>
                  <a:lnTo>
                    <a:pt x="2108" y="5941"/>
                  </a:lnTo>
                  <a:cubicBezTo>
                    <a:pt x="2108" y="5941"/>
                    <a:pt x="2560" y="9656"/>
                    <a:pt x="2310" y="11954"/>
                  </a:cubicBezTo>
                  <a:lnTo>
                    <a:pt x="5798" y="11501"/>
                  </a:lnTo>
                  <a:cubicBezTo>
                    <a:pt x="5906" y="10978"/>
                    <a:pt x="6310" y="10263"/>
                    <a:pt x="6179" y="8334"/>
                  </a:cubicBezTo>
                  <a:cubicBezTo>
                    <a:pt x="6037" y="6394"/>
                    <a:pt x="5465" y="4643"/>
                    <a:pt x="4405" y="3155"/>
                  </a:cubicBezTo>
                  <a:cubicBezTo>
                    <a:pt x="4405" y="3155"/>
                    <a:pt x="3334" y="1869"/>
                    <a:pt x="2215" y="1179"/>
                  </a:cubicBezTo>
                  <a:cubicBezTo>
                    <a:pt x="1084" y="488"/>
                    <a:pt x="488" y="167"/>
                    <a:pt x="488" y="167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6"/>
            <p:cNvSpPr/>
            <p:nvPr/>
          </p:nvSpPr>
          <p:spPr>
            <a:xfrm>
              <a:off x="5787325" y="1227950"/>
              <a:ext cx="156275" cy="289350"/>
            </a:xfrm>
            <a:custGeom>
              <a:avLst/>
              <a:gdLst/>
              <a:ahLst/>
              <a:cxnLst/>
              <a:rect l="l" t="t" r="r" b="b"/>
              <a:pathLst>
                <a:path w="6251" h="11574" extrusionOk="0">
                  <a:moveTo>
                    <a:pt x="0" y="453"/>
                  </a:moveTo>
                  <a:lnTo>
                    <a:pt x="0" y="465"/>
                  </a:lnTo>
                  <a:lnTo>
                    <a:pt x="12" y="477"/>
                  </a:lnTo>
                  <a:lnTo>
                    <a:pt x="0" y="453"/>
                  </a:lnTo>
                  <a:close/>
                  <a:moveTo>
                    <a:pt x="2703" y="1656"/>
                  </a:moveTo>
                  <a:lnTo>
                    <a:pt x="2703" y="2715"/>
                  </a:lnTo>
                  <a:lnTo>
                    <a:pt x="1739" y="2715"/>
                  </a:lnTo>
                  <a:lnTo>
                    <a:pt x="1739" y="1656"/>
                  </a:lnTo>
                  <a:close/>
                  <a:moveTo>
                    <a:pt x="3786" y="2823"/>
                  </a:moveTo>
                  <a:lnTo>
                    <a:pt x="3775" y="3870"/>
                  </a:lnTo>
                  <a:lnTo>
                    <a:pt x="2810" y="3870"/>
                  </a:lnTo>
                  <a:lnTo>
                    <a:pt x="2810" y="2823"/>
                  </a:lnTo>
                  <a:close/>
                  <a:moveTo>
                    <a:pt x="3786" y="4013"/>
                  </a:moveTo>
                  <a:lnTo>
                    <a:pt x="3786" y="5061"/>
                  </a:lnTo>
                  <a:lnTo>
                    <a:pt x="2822" y="5061"/>
                  </a:lnTo>
                  <a:lnTo>
                    <a:pt x="2822" y="4013"/>
                  </a:lnTo>
                  <a:close/>
                  <a:moveTo>
                    <a:pt x="4882" y="4013"/>
                  </a:moveTo>
                  <a:lnTo>
                    <a:pt x="4882" y="5061"/>
                  </a:lnTo>
                  <a:lnTo>
                    <a:pt x="3905" y="5061"/>
                  </a:lnTo>
                  <a:lnTo>
                    <a:pt x="3905" y="4013"/>
                  </a:lnTo>
                  <a:close/>
                  <a:moveTo>
                    <a:pt x="3786" y="5168"/>
                  </a:moveTo>
                  <a:lnTo>
                    <a:pt x="3786" y="6228"/>
                  </a:lnTo>
                  <a:lnTo>
                    <a:pt x="2822" y="6228"/>
                  </a:lnTo>
                  <a:lnTo>
                    <a:pt x="2822" y="5168"/>
                  </a:lnTo>
                  <a:close/>
                  <a:moveTo>
                    <a:pt x="4882" y="5168"/>
                  </a:moveTo>
                  <a:lnTo>
                    <a:pt x="4882" y="6228"/>
                  </a:lnTo>
                  <a:lnTo>
                    <a:pt x="3905" y="6228"/>
                  </a:lnTo>
                  <a:lnTo>
                    <a:pt x="3905" y="5168"/>
                  </a:lnTo>
                  <a:close/>
                  <a:moveTo>
                    <a:pt x="3786" y="6347"/>
                  </a:moveTo>
                  <a:lnTo>
                    <a:pt x="3786" y="7240"/>
                  </a:lnTo>
                  <a:lnTo>
                    <a:pt x="3810" y="7264"/>
                  </a:lnTo>
                  <a:lnTo>
                    <a:pt x="3810" y="7395"/>
                  </a:lnTo>
                  <a:lnTo>
                    <a:pt x="2834" y="7395"/>
                  </a:lnTo>
                  <a:lnTo>
                    <a:pt x="2834" y="6347"/>
                  </a:lnTo>
                  <a:close/>
                  <a:moveTo>
                    <a:pt x="4882" y="6347"/>
                  </a:moveTo>
                  <a:lnTo>
                    <a:pt x="4882" y="7395"/>
                  </a:lnTo>
                  <a:lnTo>
                    <a:pt x="3905" y="7395"/>
                  </a:lnTo>
                  <a:lnTo>
                    <a:pt x="3905" y="6347"/>
                  </a:lnTo>
                  <a:close/>
                  <a:moveTo>
                    <a:pt x="3786" y="7526"/>
                  </a:moveTo>
                  <a:lnTo>
                    <a:pt x="3786" y="8133"/>
                  </a:lnTo>
                  <a:lnTo>
                    <a:pt x="3786" y="8573"/>
                  </a:lnTo>
                  <a:lnTo>
                    <a:pt x="2822" y="8573"/>
                  </a:lnTo>
                  <a:lnTo>
                    <a:pt x="2822" y="7526"/>
                  </a:lnTo>
                  <a:close/>
                  <a:moveTo>
                    <a:pt x="4882" y="7526"/>
                  </a:moveTo>
                  <a:lnTo>
                    <a:pt x="4882" y="8573"/>
                  </a:lnTo>
                  <a:lnTo>
                    <a:pt x="3905" y="8573"/>
                  </a:lnTo>
                  <a:lnTo>
                    <a:pt x="3905" y="7526"/>
                  </a:lnTo>
                  <a:close/>
                  <a:moveTo>
                    <a:pt x="5965" y="7526"/>
                  </a:moveTo>
                  <a:lnTo>
                    <a:pt x="5965" y="8573"/>
                  </a:lnTo>
                  <a:lnTo>
                    <a:pt x="5001" y="8573"/>
                  </a:lnTo>
                  <a:lnTo>
                    <a:pt x="5001" y="7526"/>
                  </a:lnTo>
                  <a:close/>
                  <a:moveTo>
                    <a:pt x="3786" y="8692"/>
                  </a:moveTo>
                  <a:lnTo>
                    <a:pt x="3786" y="9752"/>
                  </a:lnTo>
                  <a:lnTo>
                    <a:pt x="2822" y="9752"/>
                  </a:lnTo>
                  <a:lnTo>
                    <a:pt x="2822" y="8692"/>
                  </a:lnTo>
                  <a:close/>
                  <a:moveTo>
                    <a:pt x="4882" y="8692"/>
                  </a:moveTo>
                  <a:lnTo>
                    <a:pt x="4882" y="9752"/>
                  </a:lnTo>
                  <a:lnTo>
                    <a:pt x="3905" y="9752"/>
                  </a:lnTo>
                  <a:lnTo>
                    <a:pt x="3905" y="8692"/>
                  </a:lnTo>
                  <a:close/>
                  <a:moveTo>
                    <a:pt x="5965" y="8692"/>
                  </a:moveTo>
                  <a:lnTo>
                    <a:pt x="5965" y="9752"/>
                  </a:lnTo>
                  <a:lnTo>
                    <a:pt x="5001" y="9752"/>
                  </a:lnTo>
                  <a:lnTo>
                    <a:pt x="5001" y="8692"/>
                  </a:lnTo>
                  <a:close/>
                  <a:moveTo>
                    <a:pt x="3786" y="9871"/>
                  </a:moveTo>
                  <a:lnTo>
                    <a:pt x="3786" y="10931"/>
                  </a:lnTo>
                  <a:lnTo>
                    <a:pt x="2822" y="10931"/>
                  </a:lnTo>
                  <a:lnTo>
                    <a:pt x="2822" y="9871"/>
                  </a:lnTo>
                  <a:close/>
                  <a:moveTo>
                    <a:pt x="4882" y="9871"/>
                  </a:moveTo>
                  <a:lnTo>
                    <a:pt x="4882" y="10931"/>
                  </a:lnTo>
                  <a:lnTo>
                    <a:pt x="3905" y="10931"/>
                  </a:lnTo>
                  <a:lnTo>
                    <a:pt x="3905" y="9871"/>
                  </a:lnTo>
                  <a:close/>
                  <a:moveTo>
                    <a:pt x="5965" y="9871"/>
                  </a:moveTo>
                  <a:lnTo>
                    <a:pt x="5965" y="10931"/>
                  </a:lnTo>
                  <a:lnTo>
                    <a:pt x="5001" y="10931"/>
                  </a:lnTo>
                  <a:lnTo>
                    <a:pt x="5001" y="9871"/>
                  </a:lnTo>
                  <a:close/>
                  <a:moveTo>
                    <a:pt x="548" y="1"/>
                  </a:moveTo>
                  <a:lnTo>
                    <a:pt x="548" y="322"/>
                  </a:lnTo>
                  <a:lnTo>
                    <a:pt x="131" y="322"/>
                  </a:lnTo>
                  <a:lnTo>
                    <a:pt x="12" y="477"/>
                  </a:lnTo>
                  <a:lnTo>
                    <a:pt x="512" y="477"/>
                  </a:lnTo>
                  <a:lnTo>
                    <a:pt x="512" y="1537"/>
                  </a:lnTo>
                  <a:lnTo>
                    <a:pt x="488" y="1537"/>
                  </a:lnTo>
                  <a:lnTo>
                    <a:pt x="631" y="1787"/>
                  </a:lnTo>
                  <a:lnTo>
                    <a:pt x="631" y="1656"/>
                  </a:lnTo>
                  <a:lnTo>
                    <a:pt x="1608" y="1656"/>
                  </a:lnTo>
                  <a:lnTo>
                    <a:pt x="1608" y="2715"/>
                  </a:lnTo>
                  <a:lnTo>
                    <a:pt x="1143" y="2715"/>
                  </a:lnTo>
                  <a:lnTo>
                    <a:pt x="1215" y="2835"/>
                  </a:lnTo>
                  <a:lnTo>
                    <a:pt x="1619" y="2835"/>
                  </a:lnTo>
                  <a:lnTo>
                    <a:pt x="1619" y="3561"/>
                  </a:lnTo>
                  <a:lnTo>
                    <a:pt x="1739" y="3775"/>
                  </a:lnTo>
                  <a:lnTo>
                    <a:pt x="1739" y="2823"/>
                  </a:lnTo>
                  <a:lnTo>
                    <a:pt x="2703" y="2823"/>
                  </a:lnTo>
                  <a:lnTo>
                    <a:pt x="2703" y="3870"/>
                  </a:lnTo>
                  <a:lnTo>
                    <a:pt x="1798" y="3870"/>
                  </a:lnTo>
                  <a:lnTo>
                    <a:pt x="1822" y="3954"/>
                  </a:lnTo>
                  <a:lnTo>
                    <a:pt x="1846" y="3989"/>
                  </a:lnTo>
                  <a:lnTo>
                    <a:pt x="2715" y="3989"/>
                  </a:lnTo>
                  <a:lnTo>
                    <a:pt x="2715" y="5049"/>
                  </a:lnTo>
                  <a:lnTo>
                    <a:pt x="2000" y="5049"/>
                  </a:lnTo>
                  <a:lnTo>
                    <a:pt x="2024" y="5168"/>
                  </a:lnTo>
                  <a:lnTo>
                    <a:pt x="2715" y="5168"/>
                  </a:lnTo>
                  <a:lnTo>
                    <a:pt x="2715" y="6240"/>
                  </a:lnTo>
                  <a:lnTo>
                    <a:pt x="2155" y="6240"/>
                  </a:lnTo>
                  <a:cubicBezTo>
                    <a:pt x="2155" y="6275"/>
                    <a:pt x="2167" y="6311"/>
                    <a:pt x="2167" y="6359"/>
                  </a:cubicBezTo>
                  <a:lnTo>
                    <a:pt x="2715" y="6359"/>
                  </a:lnTo>
                  <a:lnTo>
                    <a:pt x="2715" y="7418"/>
                  </a:lnTo>
                  <a:lnTo>
                    <a:pt x="2262" y="7418"/>
                  </a:lnTo>
                  <a:cubicBezTo>
                    <a:pt x="2262" y="7466"/>
                    <a:pt x="2274" y="7490"/>
                    <a:pt x="2274" y="7538"/>
                  </a:cubicBezTo>
                  <a:lnTo>
                    <a:pt x="2715" y="7538"/>
                  </a:lnTo>
                  <a:lnTo>
                    <a:pt x="2715" y="7621"/>
                  </a:lnTo>
                  <a:lnTo>
                    <a:pt x="2715" y="8597"/>
                  </a:lnTo>
                  <a:lnTo>
                    <a:pt x="2334" y="8597"/>
                  </a:lnTo>
                  <a:cubicBezTo>
                    <a:pt x="2334" y="8633"/>
                    <a:pt x="2334" y="8669"/>
                    <a:pt x="2346" y="8716"/>
                  </a:cubicBezTo>
                  <a:lnTo>
                    <a:pt x="2715" y="8716"/>
                  </a:lnTo>
                  <a:lnTo>
                    <a:pt x="2715" y="9764"/>
                  </a:lnTo>
                  <a:lnTo>
                    <a:pt x="2381" y="9764"/>
                  </a:lnTo>
                  <a:lnTo>
                    <a:pt x="2381" y="9883"/>
                  </a:lnTo>
                  <a:lnTo>
                    <a:pt x="2715" y="9883"/>
                  </a:lnTo>
                  <a:lnTo>
                    <a:pt x="2715" y="10955"/>
                  </a:lnTo>
                  <a:lnTo>
                    <a:pt x="2358" y="10955"/>
                  </a:lnTo>
                  <a:cubicBezTo>
                    <a:pt x="2358" y="11002"/>
                    <a:pt x="2358" y="11038"/>
                    <a:pt x="2346" y="11074"/>
                  </a:cubicBezTo>
                  <a:lnTo>
                    <a:pt x="2703" y="11074"/>
                  </a:lnTo>
                  <a:lnTo>
                    <a:pt x="2703" y="11574"/>
                  </a:lnTo>
                  <a:lnTo>
                    <a:pt x="2822" y="11550"/>
                  </a:lnTo>
                  <a:lnTo>
                    <a:pt x="2822" y="11062"/>
                  </a:lnTo>
                  <a:lnTo>
                    <a:pt x="3786" y="11062"/>
                  </a:lnTo>
                  <a:lnTo>
                    <a:pt x="3786" y="11467"/>
                  </a:lnTo>
                  <a:lnTo>
                    <a:pt x="3929" y="11455"/>
                  </a:lnTo>
                  <a:lnTo>
                    <a:pt x="3929" y="11062"/>
                  </a:lnTo>
                  <a:lnTo>
                    <a:pt x="4894" y="11062"/>
                  </a:lnTo>
                  <a:lnTo>
                    <a:pt x="4894" y="11371"/>
                  </a:lnTo>
                  <a:lnTo>
                    <a:pt x="5025" y="11359"/>
                  </a:lnTo>
                  <a:lnTo>
                    <a:pt x="5025" y="11062"/>
                  </a:lnTo>
                  <a:lnTo>
                    <a:pt x="5989" y="11062"/>
                  </a:lnTo>
                  <a:lnTo>
                    <a:pt x="5989" y="11276"/>
                  </a:lnTo>
                  <a:lnTo>
                    <a:pt x="6072" y="11252"/>
                  </a:lnTo>
                  <a:cubicBezTo>
                    <a:pt x="6084" y="11121"/>
                    <a:pt x="6096" y="11002"/>
                    <a:pt x="6108" y="10871"/>
                  </a:cubicBezTo>
                  <a:lnTo>
                    <a:pt x="6108" y="9871"/>
                  </a:lnTo>
                  <a:lnTo>
                    <a:pt x="6203" y="9871"/>
                  </a:lnTo>
                  <a:cubicBezTo>
                    <a:pt x="6203" y="9824"/>
                    <a:pt x="6215" y="9800"/>
                    <a:pt x="6215" y="9752"/>
                  </a:cubicBezTo>
                  <a:lnTo>
                    <a:pt x="6108" y="9752"/>
                  </a:lnTo>
                  <a:lnTo>
                    <a:pt x="6108" y="8716"/>
                  </a:lnTo>
                  <a:lnTo>
                    <a:pt x="6251" y="8716"/>
                  </a:lnTo>
                  <a:lnTo>
                    <a:pt x="6251" y="8597"/>
                  </a:lnTo>
                  <a:lnTo>
                    <a:pt x="6132" y="8597"/>
                  </a:lnTo>
                  <a:lnTo>
                    <a:pt x="6132" y="7538"/>
                  </a:lnTo>
                  <a:lnTo>
                    <a:pt x="6156" y="7538"/>
                  </a:lnTo>
                  <a:cubicBezTo>
                    <a:pt x="6144" y="7490"/>
                    <a:pt x="6144" y="7466"/>
                    <a:pt x="6144" y="7418"/>
                  </a:cubicBezTo>
                  <a:lnTo>
                    <a:pt x="6132" y="7418"/>
                  </a:lnTo>
                  <a:lnTo>
                    <a:pt x="6132" y="7287"/>
                  </a:lnTo>
                  <a:cubicBezTo>
                    <a:pt x="6096" y="7061"/>
                    <a:pt x="6049" y="6847"/>
                    <a:pt x="6013" y="6633"/>
                  </a:cubicBezTo>
                  <a:lnTo>
                    <a:pt x="6013" y="7418"/>
                  </a:lnTo>
                  <a:lnTo>
                    <a:pt x="5025" y="7418"/>
                  </a:lnTo>
                  <a:lnTo>
                    <a:pt x="5025" y="6359"/>
                  </a:lnTo>
                  <a:lnTo>
                    <a:pt x="5930" y="6359"/>
                  </a:lnTo>
                  <a:cubicBezTo>
                    <a:pt x="5918" y="6311"/>
                    <a:pt x="5918" y="6287"/>
                    <a:pt x="5906" y="6240"/>
                  </a:cubicBezTo>
                  <a:lnTo>
                    <a:pt x="5025" y="6240"/>
                  </a:lnTo>
                  <a:lnTo>
                    <a:pt x="5025" y="5180"/>
                  </a:lnTo>
                  <a:lnTo>
                    <a:pt x="5572" y="5180"/>
                  </a:lnTo>
                  <a:cubicBezTo>
                    <a:pt x="5560" y="5144"/>
                    <a:pt x="5549" y="5109"/>
                    <a:pt x="5537" y="5061"/>
                  </a:cubicBezTo>
                  <a:lnTo>
                    <a:pt x="5025" y="5061"/>
                  </a:lnTo>
                  <a:lnTo>
                    <a:pt x="5025" y="4013"/>
                  </a:lnTo>
                  <a:lnTo>
                    <a:pt x="5060" y="4013"/>
                  </a:lnTo>
                  <a:cubicBezTo>
                    <a:pt x="5013" y="3918"/>
                    <a:pt x="4965" y="3835"/>
                    <a:pt x="4906" y="3739"/>
                  </a:cubicBezTo>
                  <a:lnTo>
                    <a:pt x="4906" y="3894"/>
                  </a:lnTo>
                  <a:lnTo>
                    <a:pt x="3941" y="3894"/>
                  </a:lnTo>
                  <a:lnTo>
                    <a:pt x="3941" y="2835"/>
                  </a:lnTo>
                  <a:lnTo>
                    <a:pt x="4263" y="2835"/>
                  </a:lnTo>
                  <a:cubicBezTo>
                    <a:pt x="4239" y="2799"/>
                    <a:pt x="4191" y="2763"/>
                    <a:pt x="4167" y="2715"/>
                  </a:cubicBezTo>
                  <a:lnTo>
                    <a:pt x="3941" y="2715"/>
                  </a:lnTo>
                  <a:lnTo>
                    <a:pt x="3941" y="2465"/>
                  </a:lnTo>
                  <a:cubicBezTo>
                    <a:pt x="3905" y="2418"/>
                    <a:pt x="3870" y="2382"/>
                    <a:pt x="3822" y="2346"/>
                  </a:cubicBezTo>
                  <a:lnTo>
                    <a:pt x="3822" y="2704"/>
                  </a:lnTo>
                  <a:lnTo>
                    <a:pt x="2858" y="2704"/>
                  </a:lnTo>
                  <a:lnTo>
                    <a:pt x="2858" y="1644"/>
                  </a:lnTo>
                  <a:lnTo>
                    <a:pt x="3072" y="1644"/>
                  </a:lnTo>
                  <a:cubicBezTo>
                    <a:pt x="3036" y="1596"/>
                    <a:pt x="2989" y="1572"/>
                    <a:pt x="2929" y="1525"/>
                  </a:cubicBezTo>
                  <a:lnTo>
                    <a:pt x="2858" y="1525"/>
                  </a:lnTo>
                  <a:lnTo>
                    <a:pt x="2858" y="1453"/>
                  </a:lnTo>
                  <a:cubicBezTo>
                    <a:pt x="2810" y="1418"/>
                    <a:pt x="2774" y="1394"/>
                    <a:pt x="2739" y="1358"/>
                  </a:cubicBezTo>
                  <a:lnTo>
                    <a:pt x="2739" y="1513"/>
                  </a:lnTo>
                  <a:lnTo>
                    <a:pt x="1762" y="1513"/>
                  </a:lnTo>
                  <a:lnTo>
                    <a:pt x="1762" y="715"/>
                  </a:lnTo>
                  <a:cubicBezTo>
                    <a:pt x="1727" y="691"/>
                    <a:pt x="1691" y="680"/>
                    <a:pt x="1643" y="644"/>
                  </a:cubicBezTo>
                  <a:lnTo>
                    <a:pt x="1643" y="1489"/>
                  </a:lnTo>
                  <a:lnTo>
                    <a:pt x="679" y="1489"/>
                  </a:lnTo>
                  <a:lnTo>
                    <a:pt x="679" y="441"/>
                  </a:lnTo>
                  <a:lnTo>
                    <a:pt x="1310" y="441"/>
                  </a:lnTo>
                  <a:cubicBezTo>
                    <a:pt x="1227" y="394"/>
                    <a:pt x="1155" y="346"/>
                    <a:pt x="1096" y="322"/>
                  </a:cubicBezTo>
                  <a:lnTo>
                    <a:pt x="667" y="322"/>
                  </a:lnTo>
                  <a:lnTo>
                    <a:pt x="667" y="84"/>
                  </a:lnTo>
                  <a:cubicBezTo>
                    <a:pt x="619" y="49"/>
                    <a:pt x="572" y="37"/>
                    <a:pt x="548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6"/>
            <p:cNvSpPr/>
            <p:nvPr/>
          </p:nvSpPr>
          <p:spPr>
            <a:xfrm>
              <a:off x="5836425" y="1349400"/>
              <a:ext cx="106600" cy="177125"/>
            </a:xfrm>
            <a:custGeom>
              <a:avLst/>
              <a:gdLst/>
              <a:ahLst/>
              <a:cxnLst/>
              <a:rect l="l" t="t" r="r" b="b"/>
              <a:pathLst>
                <a:path w="4264" h="7085" extrusionOk="0">
                  <a:moveTo>
                    <a:pt x="72" y="1"/>
                  </a:moveTo>
                  <a:lnTo>
                    <a:pt x="1" y="24"/>
                  </a:lnTo>
                  <a:cubicBezTo>
                    <a:pt x="13" y="60"/>
                    <a:pt x="1584" y="3656"/>
                    <a:pt x="1263" y="7025"/>
                  </a:cubicBezTo>
                  <a:lnTo>
                    <a:pt x="1251" y="7085"/>
                  </a:lnTo>
                  <a:lnTo>
                    <a:pt x="1287" y="7085"/>
                  </a:lnTo>
                  <a:cubicBezTo>
                    <a:pt x="1584" y="7037"/>
                    <a:pt x="4073" y="6573"/>
                    <a:pt x="4263" y="6430"/>
                  </a:cubicBezTo>
                  <a:lnTo>
                    <a:pt x="4227" y="6359"/>
                  </a:lnTo>
                  <a:cubicBezTo>
                    <a:pt x="4085" y="6442"/>
                    <a:pt x="2477" y="6751"/>
                    <a:pt x="1334" y="6978"/>
                  </a:cubicBezTo>
                  <a:cubicBezTo>
                    <a:pt x="1644" y="3620"/>
                    <a:pt x="84" y="24"/>
                    <a:pt x="7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6"/>
            <p:cNvSpPr/>
            <p:nvPr/>
          </p:nvSpPr>
          <p:spPr>
            <a:xfrm>
              <a:off x="5786425" y="1221700"/>
              <a:ext cx="108075" cy="77425"/>
            </a:xfrm>
            <a:custGeom>
              <a:avLst/>
              <a:gdLst/>
              <a:ahLst/>
              <a:cxnLst/>
              <a:rect l="l" t="t" r="r" b="b"/>
              <a:pathLst>
                <a:path w="4323" h="3097" extrusionOk="0">
                  <a:moveTo>
                    <a:pt x="36" y="1"/>
                  </a:moveTo>
                  <a:lnTo>
                    <a:pt x="1" y="72"/>
                  </a:lnTo>
                  <a:cubicBezTo>
                    <a:pt x="36" y="108"/>
                    <a:pt x="2846" y="1370"/>
                    <a:pt x="4263" y="3096"/>
                  </a:cubicBezTo>
                  <a:lnTo>
                    <a:pt x="4322" y="3037"/>
                  </a:lnTo>
                  <a:cubicBezTo>
                    <a:pt x="2894" y="1299"/>
                    <a:pt x="60" y="13"/>
                    <a:pt x="3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6"/>
            <p:cNvSpPr/>
            <p:nvPr/>
          </p:nvSpPr>
          <p:spPr>
            <a:xfrm>
              <a:off x="5730775" y="1396725"/>
              <a:ext cx="214625" cy="143200"/>
            </a:xfrm>
            <a:custGeom>
              <a:avLst/>
              <a:gdLst/>
              <a:ahLst/>
              <a:cxnLst/>
              <a:rect l="l" t="t" r="r" b="b"/>
              <a:pathLst>
                <a:path w="8585" h="5728" extrusionOk="0">
                  <a:moveTo>
                    <a:pt x="8287" y="1"/>
                  </a:moveTo>
                  <a:lnTo>
                    <a:pt x="0" y="2799"/>
                  </a:lnTo>
                  <a:lnTo>
                    <a:pt x="2715" y="5728"/>
                  </a:lnTo>
                  <a:lnTo>
                    <a:pt x="8489" y="4680"/>
                  </a:lnTo>
                  <a:lnTo>
                    <a:pt x="8584" y="2834"/>
                  </a:lnTo>
                  <a:lnTo>
                    <a:pt x="82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6"/>
            <p:cNvSpPr/>
            <p:nvPr/>
          </p:nvSpPr>
          <p:spPr>
            <a:xfrm>
              <a:off x="5746550" y="1399100"/>
              <a:ext cx="199450" cy="138150"/>
            </a:xfrm>
            <a:custGeom>
              <a:avLst/>
              <a:gdLst/>
              <a:ahLst/>
              <a:cxnLst/>
              <a:rect l="l" t="t" r="r" b="b"/>
              <a:pathLst>
                <a:path w="7978" h="5526" extrusionOk="0">
                  <a:moveTo>
                    <a:pt x="6965" y="441"/>
                  </a:moveTo>
                  <a:lnTo>
                    <a:pt x="6965" y="1489"/>
                  </a:lnTo>
                  <a:lnTo>
                    <a:pt x="6001" y="1489"/>
                  </a:lnTo>
                  <a:lnTo>
                    <a:pt x="6001" y="441"/>
                  </a:lnTo>
                  <a:close/>
                  <a:moveTo>
                    <a:pt x="3667" y="1632"/>
                  </a:moveTo>
                  <a:lnTo>
                    <a:pt x="3667" y="2680"/>
                  </a:lnTo>
                  <a:lnTo>
                    <a:pt x="2703" y="2680"/>
                  </a:lnTo>
                  <a:lnTo>
                    <a:pt x="2703" y="1632"/>
                  </a:lnTo>
                  <a:close/>
                  <a:moveTo>
                    <a:pt x="4763" y="1632"/>
                  </a:moveTo>
                  <a:lnTo>
                    <a:pt x="4763" y="2680"/>
                  </a:lnTo>
                  <a:lnTo>
                    <a:pt x="3798" y="2680"/>
                  </a:lnTo>
                  <a:lnTo>
                    <a:pt x="3798" y="1632"/>
                  </a:lnTo>
                  <a:close/>
                  <a:moveTo>
                    <a:pt x="5858" y="1632"/>
                  </a:moveTo>
                  <a:lnTo>
                    <a:pt x="5858" y="2680"/>
                  </a:lnTo>
                  <a:lnTo>
                    <a:pt x="4882" y="2680"/>
                  </a:lnTo>
                  <a:lnTo>
                    <a:pt x="4882" y="1632"/>
                  </a:lnTo>
                  <a:close/>
                  <a:moveTo>
                    <a:pt x="6941" y="1632"/>
                  </a:moveTo>
                  <a:lnTo>
                    <a:pt x="6941" y="2680"/>
                  </a:lnTo>
                  <a:lnTo>
                    <a:pt x="5977" y="2680"/>
                  </a:lnTo>
                  <a:lnTo>
                    <a:pt x="5977" y="1632"/>
                  </a:lnTo>
                  <a:close/>
                  <a:moveTo>
                    <a:pt x="1476" y="2799"/>
                  </a:moveTo>
                  <a:lnTo>
                    <a:pt x="1476" y="3859"/>
                  </a:lnTo>
                  <a:lnTo>
                    <a:pt x="512" y="3859"/>
                  </a:lnTo>
                  <a:lnTo>
                    <a:pt x="512" y="2799"/>
                  </a:lnTo>
                  <a:close/>
                  <a:moveTo>
                    <a:pt x="2584" y="2799"/>
                  </a:moveTo>
                  <a:lnTo>
                    <a:pt x="2584" y="3859"/>
                  </a:lnTo>
                  <a:lnTo>
                    <a:pt x="1607" y="3859"/>
                  </a:lnTo>
                  <a:lnTo>
                    <a:pt x="1607" y="2799"/>
                  </a:lnTo>
                  <a:close/>
                  <a:moveTo>
                    <a:pt x="3667" y="2799"/>
                  </a:moveTo>
                  <a:lnTo>
                    <a:pt x="3667" y="3859"/>
                  </a:lnTo>
                  <a:lnTo>
                    <a:pt x="2703" y="3859"/>
                  </a:lnTo>
                  <a:lnTo>
                    <a:pt x="2703" y="2799"/>
                  </a:lnTo>
                  <a:close/>
                  <a:moveTo>
                    <a:pt x="4751" y="2799"/>
                  </a:moveTo>
                  <a:lnTo>
                    <a:pt x="4751" y="3859"/>
                  </a:lnTo>
                  <a:lnTo>
                    <a:pt x="3786" y="3859"/>
                  </a:lnTo>
                  <a:lnTo>
                    <a:pt x="3786" y="2799"/>
                  </a:lnTo>
                  <a:close/>
                  <a:moveTo>
                    <a:pt x="5858" y="2799"/>
                  </a:moveTo>
                  <a:lnTo>
                    <a:pt x="5858" y="3859"/>
                  </a:lnTo>
                  <a:lnTo>
                    <a:pt x="4882" y="3859"/>
                  </a:lnTo>
                  <a:lnTo>
                    <a:pt x="4882" y="2799"/>
                  </a:lnTo>
                  <a:close/>
                  <a:moveTo>
                    <a:pt x="6941" y="2799"/>
                  </a:moveTo>
                  <a:lnTo>
                    <a:pt x="6941" y="3859"/>
                  </a:lnTo>
                  <a:lnTo>
                    <a:pt x="5977" y="3859"/>
                  </a:lnTo>
                  <a:lnTo>
                    <a:pt x="5977" y="2799"/>
                  </a:lnTo>
                  <a:close/>
                  <a:moveTo>
                    <a:pt x="7860" y="3954"/>
                  </a:moveTo>
                  <a:lnTo>
                    <a:pt x="7894" y="4192"/>
                  </a:lnTo>
                  <a:lnTo>
                    <a:pt x="7882" y="4525"/>
                  </a:lnTo>
                  <a:lnTo>
                    <a:pt x="7906" y="3954"/>
                  </a:lnTo>
                  <a:close/>
                  <a:moveTo>
                    <a:pt x="1607" y="5028"/>
                  </a:moveTo>
                  <a:lnTo>
                    <a:pt x="1607" y="5037"/>
                  </a:lnTo>
                  <a:lnTo>
                    <a:pt x="1616" y="5037"/>
                  </a:lnTo>
                  <a:lnTo>
                    <a:pt x="1607" y="5028"/>
                  </a:lnTo>
                  <a:close/>
                  <a:moveTo>
                    <a:pt x="3667" y="3978"/>
                  </a:moveTo>
                  <a:lnTo>
                    <a:pt x="3667" y="5037"/>
                  </a:lnTo>
                  <a:lnTo>
                    <a:pt x="2703" y="5037"/>
                  </a:lnTo>
                  <a:lnTo>
                    <a:pt x="2703" y="3978"/>
                  </a:lnTo>
                  <a:close/>
                  <a:moveTo>
                    <a:pt x="4763" y="3978"/>
                  </a:moveTo>
                  <a:lnTo>
                    <a:pt x="4751" y="5037"/>
                  </a:lnTo>
                  <a:lnTo>
                    <a:pt x="3798" y="5037"/>
                  </a:lnTo>
                  <a:lnTo>
                    <a:pt x="3798" y="3978"/>
                  </a:lnTo>
                  <a:close/>
                  <a:moveTo>
                    <a:pt x="7096" y="1"/>
                  </a:moveTo>
                  <a:lnTo>
                    <a:pt x="6965" y="37"/>
                  </a:lnTo>
                  <a:lnTo>
                    <a:pt x="6965" y="322"/>
                  </a:lnTo>
                  <a:lnTo>
                    <a:pt x="6287" y="322"/>
                  </a:lnTo>
                  <a:lnTo>
                    <a:pt x="5894" y="453"/>
                  </a:lnTo>
                  <a:lnTo>
                    <a:pt x="5894" y="525"/>
                  </a:lnTo>
                  <a:lnTo>
                    <a:pt x="5894" y="1477"/>
                  </a:lnTo>
                  <a:lnTo>
                    <a:pt x="4929" y="1477"/>
                  </a:lnTo>
                  <a:lnTo>
                    <a:pt x="4929" y="763"/>
                  </a:lnTo>
                  <a:lnTo>
                    <a:pt x="4810" y="811"/>
                  </a:lnTo>
                  <a:lnTo>
                    <a:pt x="4810" y="1477"/>
                  </a:lnTo>
                  <a:lnTo>
                    <a:pt x="3858" y="1477"/>
                  </a:lnTo>
                  <a:lnTo>
                    <a:pt x="3858" y="1156"/>
                  </a:lnTo>
                  <a:lnTo>
                    <a:pt x="3739" y="1192"/>
                  </a:lnTo>
                  <a:lnTo>
                    <a:pt x="3739" y="1489"/>
                  </a:lnTo>
                  <a:lnTo>
                    <a:pt x="2881" y="1489"/>
                  </a:lnTo>
                  <a:lnTo>
                    <a:pt x="2524" y="1608"/>
                  </a:lnTo>
                  <a:lnTo>
                    <a:pt x="2655" y="1608"/>
                  </a:lnTo>
                  <a:lnTo>
                    <a:pt x="2655" y="2668"/>
                  </a:lnTo>
                  <a:lnTo>
                    <a:pt x="1691" y="2668"/>
                  </a:lnTo>
                  <a:lnTo>
                    <a:pt x="1691" y="1894"/>
                  </a:lnTo>
                  <a:lnTo>
                    <a:pt x="1572" y="1942"/>
                  </a:lnTo>
                  <a:lnTo>
                    <a:pt x="1572" y="2668"/>
                  </a:lnTo>
                  <a:lnTo>
                    <a:pt x="595" y="2668"/>
                  </a:lnTo>
                  <a:lnTo>
                    <a:pt x="595" y="2287"/>
                  </a:lnTo>
                  <a:lnTo>
                    <a:pt x="476" y="2323"/>
                  </a:lnTo>
                  <a:lnTo>
                    <a:pt x="476" y="2680"/>
                  </a:lnTo>
                  <a:lnTo>
                    <a:pt x="36" y="2680"/>
                  </a:lnTo>
                  <a:lnTo>
                    <a:pt x="0" y="2799"/>
                  </a:lnTo>
                  <a:lnTo>
                    <a:pt x="476" y="2799"/>
                  </a:lnTo>
                  <a:lnTo>
                    <a:pt x="476" y="3835"/>
                  </a:lnTo>
                  <a:lnTo>
                    <a:pt x="619" y="3978"/>
                  </a:lnTo>
                  <a:lnTo>
                    <a:pt x="1572" y="3978"/>
                  </a:lnTo>
                  <a:lnTo>
                    <a:pt x="1572" y="4990"/>
                  </a:lnTo>
                  <a:lnTo>
                    <a:pt x="1607" y="5028"/>
                  </a:lnTo>
                  <a:lnTo>
                    <a:pt x="1607" y="3978"/>
                  </a:lnTo>
                  <a:lnTo>
                    <a:pt x="2584" y="3978"/>
                  </a:lnTo>
                  <a:lnTo>
                    <a:pt x="2584" y="5037"/>
                  </a:lnTo>
                  <a:lnTo>
                    <a:pt x="1616" y="5037"/>
                  </a:lnTo>
                  <a:lnTo>
                    <a:pt x="1715" y="5144"/>
                  </a:lnTo>
                  <a:lnTo>
                    <a:pt x="2667" y="5144"/>
                  </a:lnTo>
                  <a:lnTo>
                    <a:pt x="2667" y="5525"/>
                  </a:lnTo>
                  <a:lnTo>
                    <a:pt x="2786" y="5502"/>
                  </a:lnTo>
                  <a:lnTo>
                    <a:pt x="2786" y="5144"/>
                  </a:lnTo>
                  <a:lnTo>
                    <a:pt x="3751" y="5144"/>
                  </a:lnTo>
                  <a:lnTo>
                    <a:pt x="3751" y="5335"/>
                  </a:lnTo>
                  <a:lnTo>
                    <a:pt x="3870" y="5299"/>
                  </a:lnTo>
                  <a:lnTo>
                    <a:pt x="3870" y="5144"/>
                  </a:lnTo>
                  <a:lnTo>
                    <a:pt x="4786" y="5144"/>
                  </a:lnTo>
                  <a:lnTo>
                    <a:pt x="5441" y="5025"/>
                  </a:lnTo>
                  <a:lnTo>
                    <a:pt x="4965" y="5025"/>
                  </a:lnTo>
                  <a:lnTo>
                    <a:pt x="4965" y="3966"/>
                  </a:lnTo>
                  <a:lnTo>
                    <a:pt x="5929" y="3966"/>
                  </a:lnTo>
                  <a:lnTo>
                    <a:pt x="5929" y="4930"/>
                  </a:lnTo>
                  <a:lnTo>
                    <a:pt x="6048" y="4906"/>
                  </a:lnTo>
                  <a:lnTo>
                    <a:pt x="6048" y="3966"/>
                  </a:lnTo>
                  <a:lnTo>
                    <a:pt x="7013" y="3966"/>
                  </a:lnTo>
                  <a:lnTo>
                    <a:pt x="7013" y="4728"/>
                  </a:lnTo>
                  <a:lnTo>
                    <a:pt x="7144" y="4692"/>
                  </a:lnTo>
                  <a:lnTo>
                    <a:pt x="7144" y="3954"/>
                  </a:lnTo>
                  <a:lnTo>
                    <a:pt x="7860" y="3954"/>
                  </a:lnTo>
                  <a:lnTo>
                    <a:pt x="7846" y="3859"/>
                  </a:lnTo>
                  <a:lnTo>
                    <a:pt x="7072" y="3859"/>
                  </a:lnTo>
                  <a:lnTo>
                    <a:pt x="7072" y="2799"/>
                  </a:lnTo>
                  <a:lnTo>
                    <a:pt x="7977" y="2799"/>
                  </a:lnTo>
                  <a:lnTo>
                    <a:pt x="7942" y="2680"/>
                  </a:lnTo>
                  <a:lnTo>
                    <a:pt x="7084" y="2680"/>
                  </a:lnTo>
                  <a:lnTo>
                    <a:pt x="7084" y="1632"/>
                  </a:lnTo>
                  <a:lnTo>
                    <a:pt x="7894" y="1608"/>
                  </a:lnTo>
                  <a:lnTo>
                    <a:pt x="7894" y="1513"/>
                  </a:lnTo>
                  <a:lnTo>
                    <a:pt x="7084" y="1489"/>
                  </a:lnTo>
                  <a:lnTo>
                    <a:pt x="7093" y="441"/>
                  </a:lnTo>
                  <a:lnTo>
                    <a:pt x="7775" y="441"/>
                  </a:lnTo>
                  <a:lnTo>
                    <a:pt x="7727" y="322"/>
                  </a:lnTo>
                  <a:lnTo>
                    <a:pt x="7094" y="322"/>
                  </a:lnTo>
                  <a:lnTo>
                    <a:pt x="7096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6"/>
            <p:cNvSpPr/>
            <p:nvPr/>
          </p:nvSpPr>
          <p:spPr>
            <a:xfrm>
              <a:off x="5729875" y="1447625"/>
              <a:ext cx="105100" cy="92300"/>
            </a:xfrm>
            <a:custGeom>
              <a:avLst/>
              <a:gdLst/>
              <a:ahLst/>
              <a:cxnLst/>
              <a:rect l="l" t="t" r="r" b="b"/>
              <a:pathLst>
                <a:path w="4204" h="3692" extrusionOk="0">
                  <a:moveTo>
                    <a:pt x="2215" y="1"/>
                  </a:moveTo>
                  <a:lnTo>
                    <a:pt x="0" y="739"/>
                  </a:lnTo>
                  <a:lnTo>
                    <a:pt x="2739" y="3692"/>
                  </a:lnTo>
                  <a:lnTo>
                    <a:pt x="4203" y="3442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6"/>
            <p:cNvSpPr/>
            <p:nvPr/>
          </p:nvSpPr>
          <p:spPr>
            <a:xfrm>
              <a:off x="5728075" y="1446150"/>
              <a:ext cx="108675" cy="94975"/>
            </a:xfrm>
            <a:custGeom>
              <a:avLst/>
              <a:gdLst/>
              <a:ahLst/>
              <a:cxnLst/>
              <a:rect l="l" t="t" r="r" b="b"/>
              <a:pathLst>
                <a:path w="4347" h="3799" extrusionOk="0">
                  <a:moveTo>
                    <a:pt x="2275" y="107"/>
                  </a:moveTo>
                  <a:lnTo>
                    <a:pt x="4216" y="3453"/>
                  </a:lnTo>
                  <a:lnTo>
                    <a:pt x="2846" y="3703"/>
                  </a:lnTo>
                  <a:lnTo>
                    <a:pt x="168" y="834"/>
                  </a:lnTo>
                  <a:lnTo>
                    <a:pt x="2275" y="107"/>
                  </a:lnTo>
                  <a:close/>
                  <a:moveTo>
                    <a:pt x="2311" y="0"/>
                  </a:moveTo>
                  <a:lnTo>
                    <a:pt x="1" y="786"/>
                  </a:lnTo>
                  <a:lnTo>
                    <a:pt x="2799" y="3798"/>
                  </a:lnTo>
                  <a:lnTo>
                    <a:pt x="4347" y="3512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6"/>
            <p:cNvSpPr/>
            <p:nvPr/>
          </p:nvSpPr>
          <p:spPr>
            <a:xfrm>
              <a:off x="5728375" y="1404175"/>
              <a:ext cx="215825" cy="136350"/>
            </a:xfrm>
            <a:custGeom>
              <a:avLst/>
              <a:gdLst/>
              <a:ahLst/>
              <a:cxnLst/>
              <a:rect l="l" t="t" r="r" b="b"/>
              <a:pathLst>
                <a:path w="8633" h="5454" extrusionOk="0">
                  <a:moveTo>
                    <a:pt x="7240" y="0"/>
                  </a:moveTo>
                  <a:lnTo>
                    <a:pt x="1" y="2453"/>
                  </a:lnTo>
                  <a:lnTo>
                    <a:pt x="2799" y="5453"/>
                  </a:lnTo>
                  <a:lnTo>
                    <a:pt x="8633" y="4382"/>
                  </a:lnTo>
                  <a:lnTo>
                    <a:pt x="8526" y="4322"/>
                  </a:lnTo>
                  <a:lnTo>
                    <a:pt x="2834" y="5370"/>
                  </a:lnTo>
                  <a:lnTo>
                    <a:pt x="156" y="2501"/>
                  </a:lnTo>
                  <a:lnTo>
                    <a:pt x="7192" y="96"/>
                  </a:lnTo>
                  <a:lnTo>
                    <a:pt x="724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6"/>
            <p:cNvSpPr/>
            <p:nvPr/>
          </p:nvSpPr>
          <p:spPr>
            <a:xfrm>
              <a:off x="5701600" y="1205050"/>
              <a:ext cx="114625" cy="308375"/>
            </a:xfrm>
            <a:custGeom>
              <a:avLst/>
              <a:gdLst/>
              <a:ahLst/>
              <a:cxnLst/>
              <a:rect l="l" t="t" r="r" b="b"/>
              <a:pathLst>
                <a:path w="4585" h="12335" extrusionOk="0">
                  <a:moveTo>
                    <a:pt x="2691" y="0"/>
                  </a:moveTo>
                  <a:lnTo>
                    <a:pt x="2691" y="0"/>
                  </a:lnTo>
                  <a:cubicBezTo>
                    <a:pt x="2691" y="0"/>
                    <a:pt x="2691" y="0"/>
                    <a:pt x="2691" y="0"/>
                  </a:cubicBezTo>
                  <a:lnTo>
                    <a:pt x="2691" y="0"/>
                  </a:lnTo>
                  <a:lnTo>
                    <a:pt x="2691" y="0"/>
                  </a:lnTo>
                  <a:close/>
                  <a:moveTo>
                    <a:pt x="2691" y="0"/>
                  </a:moveTo>
                  <a:lnTo>
                    <a:pt x="2679" y="333"/>
                  </a:lnTo>
                  <a:cubicBezTo>
                    <a:pt x="2905" y="333"/>
                    <a:pt x="3132" y="560"/>
                    <a:pt x="3132" y="560"/>
                  </a:cubicBezTo>
                  <a:lnTo>
                    <a:pt x="3191" y="1453"/>
                  </a:lnTo>
                  <a:cubicBezTo>
                    <a:pt x="3191" y="1453"/>
                    <a:pt x="1774" y="5370"/>
                    <a:pt x="1000" y="7596"/>
                  </a:cubicBezTo>
                  <a:cubicBezTo>
                    <a:pt x="536" y="8930"/>
                    <a:pt x="226" y="10668"/>
                    <a:pt x="0" y="12335"/>
                  </a:cubicBezTo>
                  <a:cubicBezTo>
                    <a:pt x="0" y="12335"/>
                    <a:pt x="3143" y="5906"/>
                    <a:pt x="3632" y="4632"/>
                  </a:cubicBezTo>
                  <a:cubicBezTo>
                    <a:pt x="4227" y="3060"/>
                    <a:pt x="4417" y="2429"/>
                    <a:pt x="4417" y="2429"/>
                  </a:cubicBezTo>
                  <a:lnTo>
                    <a:pt x="3608" y="2346"/>
                  </a:lnTo>
                  <a:lnTo>
                    <a:pt x="4584" y="2012"/>
                  </a:lnTo>
                  <a:cubicBezTo>
                    <a:pt x="4584" y="2012"/>
                    <a:pt x="4465" y="1381"/>
                    <a:pt x="3739" y="536"/>
                  </a:cubicBezTo>
                  <a:cubicBezTo>
                    <a:pt x="3446" y="196"/>
                    <a:pt x="2702" y="6"/>
                    <a:pt x="269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6"/>
            <p:cNvSpPr/>
            <p:nvPr/>
          </p:nvSpPr>
          <p:spPr>
            <a:xfrm>
              <a:off x="5699500" y="1203850"/>
              <a:ext cx="117900" cy="315825"/>
            </a:xfrm>
            <a:custGeom>
              <a:avLst/>
              <a:gdLst/>
              <a:ahLst/>
              <a:cxnLst/>
              <a:rect l="l" t="t" r="r" b="b"/>
              <a:pathLst>
                <a:path w="4716" h="12633" extrusionOk="0">
                  <a:moveTo>
                    <a:pt x="2835" y="120"/>
                  </a:moveTo>
                  <a:cubicBezTo>
                    <a:pt x="3013" y="167"/>
                    <a:pt x="3585" y="346"/>
                    <a:pt x="3823" y="620"/>
                  </a:cubicBezTo>
                  <a:cubicBezTo>
                    <a:pt x="4430" y="1334"/>
                    <a:pt x="4609" y="1894"/>
                    <a:pt x="4656" y="2036"/>
                  </a:cubicBezTo>
                  <a:lnTo>
                    <a:pt x="3525" y="2429"/>
                  </a:lnTo>
                  <a:lnTo>
                    <a:pt x="4478" y="2513"/>
                  </a:lnTo>
                  <a:cubicBezTo>
                    <a:pt x="4418" y="2691"/>
                    <a:pt x="4192" y="3358"/>
                    <a:pt x="3692" y="4656"/>
                  </a:cubicBezTo>
                  <a:cubicBezTo>
                    <a:pt x="3251" y="5787"/>
                    <a:pt x="739" y="10954"/>
                    <a:pt x="179" y="12133"/>
                  </a:cubicBezTo>
                  <a:cubicBezTo>
                    <a:pt x="441" y="10252"/>
                    <a:pt x="751" y="8752"/>
                    <a:pt x="1132" y="7668"/>
                  </a:cubicBezTo>
                  <a:cubicBezTo>
                    <a:pt x="1882" y="5442"/>
                    <a:pt x="3299" y="1560"/>
                    <a:pt x="3311" y="1513"/>
                  </a:cubicBezTo>
                  <a:lnTo>
                    <a:pt x="3311" y="1501"/>
                  </a:lnTo>
                  <a:lnTo>
                    <a:pt x="3251" y="596"/>
                  </a:lnTo>
                  <a:lnTo>
                    <a:pt x="3239" y="584"/>
                  </a:lnTo>
                  <a:cubicBezTo>
                    <a:pt x="3239" y="572"/>
                    <a:pt x="3013" y="358"/>
                    <a:pt x="2811" y="346"/>
                  </a:cubicBezTo>
                  <a:lnTo>
                    <a:pt x="2835" y="120"/>
                  </a:lnTo>
                  <a:close/>
                  <a:moveTo>
                    <a:pt x="2716" y="0"/>
                  </a:moveTo>
                  <a:lnTo>
                    <a:pt x="2704" y="429"/>
                  </a:lnTo>
                  <a:lnTo>
                    <a:pt x="2751" y="429"/>
                  </a:lnTo>
                  <a:cubicBezTo>
                    <a:pt x="2757" y="429"/>
                    <a:pt x="2763" y="428"/>
                    <a:pt x="2770" y="428"/>
                  </a:cubicBezTo>
                  <a:cubicBezTo>
                    <a:pt x="2942" y="428"/>
                    <a:pt x="3110" y="585"/>
                    <a:pt x="3156" y="620"/>
                  </a:cubicBezTo>
                  <a:lnTo>
                    <a:pt x="3216" y="1489"/>
                  </a:lnTo>
                  <a:cubicBezTo>
                    <a:pt x="3132" y="1679"/>
                    <a:pt x="1763" y="5465"/>
                    <a:pt x="1025" y="7620"/>
                  </a:cubicBezTo>
                  <a:cubicBezTo>
                    <a:pt x="620" y="8763"/>
                    <a:pt x="299" y="10359"/>
                    <a:pt x="25" y="12371"/>
                  </a:cubicBezTo>
                  <a:lnTo>
                    <a:pt x="1" y="12633"/>
                  </a:lnTo>
                  <a:lnTo>
                    <a:pt x="96" y="12407"/>
                  </a:lnTo>
                  <a:cubicBezTo>
                    <a:pt x="132" y="12347"/>
                    <a:pt x="3239" y="5965"/>
                    <a:pt x="3728" y="4703"/>
                  </a:cubicBezTo>
                  <a:cubicBezTo>
                    <a:pt x="4323" y="3156"/>
                    <a:pt x="4537" y="2513"/>
                    <a:pt x="4537" y="2501"/>
                  </a:cubicBezTo>
                  <a:lnTo>
                    <a:pt x="4549" y="2453"/>
                  </a:lnTo>
                  <a:lnTo>
                    <a:pt x="3882" y="2382"/>
                  </a:lnTo>
                  <a:lnTo>
                    <a:pt x="4716" y="2084"/>
                  </a:lnTo>
                  <a:lnTo>
                    <a:pt x="4704" y="2048"/>
                  </a:lnTo>
                  <a:cubicBezTo>
                    <a:pt x="4680" y="2036"/>
                    <a:pt x="4561" y="1417"/>
                    <a:pt x="3835" y="560"/>
                  </a:cubicBezTo>
                  <a:cubicBezTo>
                    <a:pt x="3537" y="227"/>
                    <a:pt x="2799" y="24"/>
                    <a:pt x="2763" y="12"/>
                  </a:cubicBezTo>
                  <a:lnTo>
                    <a:pt x="271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6"/>
            <p:cNvSpPr/>
            <p:nvPr/>
          </p:nvSpPr>
          <p:spPr>
            <a:xfrm>
              <a:off x="5719150" y="1213975"/>
              <a:ext cx="62250" cy="34250"/>
            </a:xfrm>
            <a:custGeom>
              <a:avLst/>
              <a:gdLst/>
              <a:ahLst/>
              <a:cxnLst/>
              <a:rect l="l" t="t" r="r" b="b"/>
              <a:pathLst>
                <a:path w="2490" h="1370" extrusionOk="0">
                  <a:moveTo>
                    <a:pt x="548" y="0"/>
                  </a:moveTo>
                  <a:cubicBezTo>
                    <a:pt x="251" y="0"/>
                    <a:pt x="1" y="238"/>
                    <a:pt x="1" y="548"/>
                  </a:cubicBezTo>
                  <a:lnTo>
                    <a:pt x="1" y="822"/>
                  </a:lnTo>
                  <a:cubicBezTo>
                    <a:pt x="1" y="1119"/>
                    <a:pt x="239" y="1369"/>
                    <a:pt x="548" y="1369"/>
                  </a:cubicBezTo>
                  <a:lnTo>
                    <a:pt x="1930" y="1369"/>
                  </a:lnTo>
                  <a:cubicBezTo>
                    <a:pt x="2227" y="1369"/>
                    <a:pt x="2489" y="1119"/>
                    <a:pt x="2489" y="822"/>
                  </a:cubicBezTo>
                  <a:lnTo>
                    <a:pt x="2489" y="548"/>
                  </a:lnTo>
                  <a:cubicBezTo>
                    <a:pt x="2489" y="250"/>
                    <a:pt x="2239" y="0"/>
                    <a:pt x="19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6"/>
            <p:cNvSpPr/>
            <p:nvPr/>
          </p:nvSpPr>
          <p:spPr>
            <a:xfrm>
              <a:off x="5717975" y="1212775"/>
              <a:ext cx="64300" cy="36650"/>
            </a:xfrm>
            <a:custGeom>
              <a:avLst/>
              <a:gdLst/>
              <a:ahLst/>
              <a:cxnLst/>
              <a:rect l="l" t="t" r="r" b="b"/>
              <a:pathLst>
                <a:path w="2572" h="1466" extrusionOk="0">
                  <a:moveTo>
                    <a:pt x="1977" y="96"/>
                  </a:moveTo>
                  <a:cubicBezTo>
                    <a:pt x="2262" y="96"/>
                    <a:pt x="2488" y="310"/>
                    <a:pt x="2488" y="596"/>
                  </a:cubicBezTo>
                  <a:lnTo>
                    <a:pt x="2488" y="870"/>
                  </a:lnTo>
                  <a:cubicBezTo>
                    <a:pt x="2488" y="1144"/>
                    <a:pt x="2262" y="1370"/>
                    <a:pt x="1977" y="1370"/>
                  </a:cubicBezTo>
                  <a:lnTo>
                    <a:pt x="595" y="1370"/>
                  </a:lnTo>
                  <a:cubicBezTo>
                    <a:pt x="310" y="1370"/>
                    <a:pt x="95" y="1144"/>
                    <a:pt x="95" y="870"/>
                  </a:cubicBezTo>
                  <a:lnTo>
                    <a:pt x="95" y="596"/>
                  </a:lnTo>
                  <a:cubicBezTo>
                    <a:pt x="95" y="310"/>
                    <a:pt x="310" y="96"/>
                    <a:pt x="595" y="96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5"/>
                    <a:pt x="0" y="596"/>
                  </a:cubicBezTo>
                  <a:lnTo>
                    <a:pt x="0" y="870"/>
                  </a:lnTo>
                  <a:cubicBezTo>
                    <a:pt x="0" y="1191"/>
                    <a:pt x="274" y="1465"/>
                    <a:pt x="595" y="1465"/>
                  </a:cubicBezTo>
                  <a:lnTo>
                    <a:pt x="1977" y="1465"/>
                  </a:lnTo>
                  <a:cubicBezTo>
                    <a:pt x="2310" y="1465"/>
                    <a:pt x="2560" y="1191"/>
                    <a:pt x="2572" y="870"/>
                  </a:cubicBezTo>
                  <a:lnTo>
                    <a:pt x="2572" y="596"/>
                  </a:lnTo>
                  <a:cubicBezTo>
                    <a:pt x="2572" y="275"/>
                    <a:pt x="2310" y="1"/>
                    <a:pt x="197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6"/>
            <p:cNvSpPr/>
            <p:nvPr/>
          </p:nvSpPr>
          <p:spPr>
            <a:xfrm>
              <a:off x="5722125" y="1216050"/>
              <a:ext cx="2125" cy="30400"/>
            </a:xfrm>
            <a:custGeom>
              <a:avLst/>
              <a:gdLst/>
              <a:ahLst/>
              <a:cxnLst/>
              <a:rect l="l" t="t" r="r" b="b"/>
              <a:pathLst>
                <a:path w="85" h="1216" extrusionOk="0">
                  <a:moveTo>
                    <a:pt x="1" y="1"/>
                  </a:moveTo>
                  <a:lnTo>
                    <a:pt x="1" y="1215"/>
                  </a:lnTo>
                  <a:lnTo>
                    <a:pt x="84" y="121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6"/>
            <p:cNvSpPr/>
            <p:nvPr/>
          </p:nvSpPr>
          <p:spPr>
            <a:xfrm>
              <a:off x="5775125" y="1215750"/>
              <a:ext cx="2400" cy="30100"/>
            </a:xfrm>
            <a:custGeom>
              <a:avLst/>
              <a:gdLst/>
              <a:ahLst/>
              <a:cxnLst/>
              <a:rect l="l" t="t" r="r" b="b"/>
              <a:pathLst>
                <a:path w="96" h="1204" extrusionOk="0">
                  <a:moveTo>
                    <a:pt x="0" y="1"/>
                  </a:moveTo>
                  <a:lnTo>
                    <a:pt x="0" y="1203"/>
                  </a:lnTo>
                  <a:lnTo>
                    <a:pt x="95" y="1203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6"/>
            <p:cNvSpPr/>
            <p:nvPr/>
          </p:nvSpPr>
          <p:spPr>
            <a:xfrm>
              <a:off x="572660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5731050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57355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574000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3" y="132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6"/>
            <p:cNvSpPr/>
            <p:nvPr/>
          </p:nvSpPr>
          <p:spPr>
            <a:xfrm>
              <a:off x="5744450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57489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5753375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575755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57623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3" y="132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5766775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577125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5284275" y="1575325"/>
              <a:ext cx="304225" cy="164025"/>
            </a:xfrm>
            <a:custGeom>
              <a:avLst/>
              <a:gdLst/>
              <a:ahLst/>
              <a:cxnLst/>
              <a:rect l="l" t="t" r="r" b="b"/>
              <a:pathLst>
                <a:path w="12169" h="6561" extrusionOk="0">
                  <a:moveTo>
                    <a:pt x="441" y="0"/>
                  </a:moveTo>
                  <a:lnTo>
                    <a:pt x="1" y="1858"/>
                  </a:lnTo>
                  <a:lnTo>
                    <a:pt x="441" y="6561"/>
                  </a:lnTo>
                  <a:lnTo>
                    <a:pt x="11919" y="6215"/>
                  </a:lnTo>
                  <a:lnTo>
                    <a:pt x="12169" y="27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5283375" y="1574125"/>
              <a:ext cx="306625" cy="165825"/>
            </a:xfrm>
            <a:custGeom>
              <a:avLst/>
              <a:gdLst/>
              <a:ahLst/>
              <a:cxnLst/>
              <a:rect l="l" t="t" r="r" b="b"/>
              <a:pathLst>
                <a:path w="12265" h="6633" extrusionOk="0">
                  <a:moveTo>
                    <a:pt x="525" y="84"/>
                  </a:moveTo>
                  <a:lnTo>
                    <a:pt x="12157" y="358"/>
                  </a:lnTo>
                  <a:lnTo>
                    <a:pt x="11907" y="6204"/>
                  </a:lnTo>
                  <a:lnTo>
                    <a:pt x="525" y="6549"/>
                  </a:lnTo>
                  <a:lnTo>
                    <a:pt x="72" y="1906"/>
                  </a:lnTo>
                  <a:lnTo>
                    <a:pt x="525" y="84"/>
                  </a:lnTo>
                  <a:close/>
                  <a:moveTo>
                    <a:pt x="465" y="1"/>
                  </a:moveTo>
                  <a:lnTo>
                    <a:pt x="1" y="1894"/>
                  </a:lnTo>
                  <a:lnTo>
                    <a:pt x="1" y="1906"/>
                  </a:lnTo>
                  <a:lnTo>
                    <a:pt x="453" y="6633"/>
                  </a:lnTo>
                  <a:lnTo>
                    <a:pt x="11967" y="6299"/>
                  </a:lnTo>
                  <a:lnTo>
                    <a:pt x="12014" y="6299"/>
                  </a:lnTo>
                  <a:lnTo>
                    <a:pt x="12264" y="322"/>
                  </a:lnTo>
                  <a:lnTo>
                    <a:pt x="12264" y="287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5435200" y="1578600"/>
              <a:ext cx="2400" cy="156600"/>
            </a:xfrm>
            <a:custGeom>
              <a:avLst/>
              <a:gdLst/>
              <a:ahLst/>
              <a:cxnLst/>
              <a:rect l="l" t="t" r="r" b="b"/>
              <a:pathLst>
                <a:path w="96" h="6264" extrusionOk="0">
                  <a:moveTo>
                    <a:pt x="0" y="0"/>
                  </a:moveTo>
                  <a:lnTo>
                    <a:pt x="12" y="6263"/>
                  </a:lnTo>
                  <a:lnTo>
                    <a:pt x="95" y="6263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5144375" y="1142225"/>
              <a:ext cx="238450" cy="202450"/>
            </a:xfrm>
            <a:custGeom>
              <a:avLst/>
              <a:gdLst/>
              <a:ahLst/>
              <a:cxnLst/>
              <a:rect l="l" t="t" r="r" b="b"/>
              <a:pathLst>
                <a:path w="9538" h="8098" extrusionOk="0">
                  <a:moveTo>
                    <a:pt x="5597" y="1"/>
                  </a:moveTo>
                  <a:lnTo>
                    <a:pt x="1" y="1632"/>
                  </a:lnTo>
                  <a:cubicBezTo>
                    <a:pt x="334" y="3227"/>
                    <a:pt x="6109" y="8097"/>
                    <a:pt x="6109" y="8097"/>
                  </a:cubicBezTo>
                  <a:lnTo>
                    <a:pt x="9538" y="1906"/>
                  </a:lnTo>
                  <a:cubicBezTo>
                    <a:pt x="9538" y="1906"/>
                    <a:pt x="7204" y="930"/>
                    <a:pt x="6883" y="846"/>
                  </a:cubicBezTo>
                  <a:lnTo>
                    <a:pt x="5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5142900" y="1141050"/>
              <a:ext cx="241425" cy="205400"/>
            </a:xfrm>
            <a:custGeom>
              <a:avLst/>
              <a:gdLst/>
              <a:ahLst/>
              <a:cxnLst/>
              <a:rect l="l" t="t" r="r" b="b"/>
              <a:pathLst>
                <a:path w="9657" h="8216" extrusionOk="0">
                  <a:moveTo>
                    <a:pt x="5656" y="84"/>
                  </a:moveTo>
                  <a:lnTo>
                    <a:pt x="6930" y="917"/>
                  </a:lnTo>
                  <a:lnTo>
                    <a:pt x="6942" y="929"/>
                  </a:lnTo>
                  <a:cubicBezTo>
                    <a:pt x="7227" y="1024"/>
                    <a:pt x="9204" y="1822"/>
                    <a:pt x="9537" y="1965"/>
                  </a:cubicBezTo>
                  <a:lnTo>
                    <a:pt x="6144" y="8073"/>
                  </a:lnTo>
                  <a:cubicBezTo>
                    <a:pt x="5632" y="7644"/>
                    <a:pt x="488" y="3239"/>
                    <a:pt x="95" y="1715"/>
                  </a:cubicBezTo>
                  <a:lnTo>
                    <a:pt x="5656" y="84"/>
                  </a:lnTo>
                  <a:close/>
                  <a:moveTo>
                    <a:pt x="5656" y="0"/>
                  </a:moveTo>
                  <a:lnTo>
                    <a:pt x="0" y="1655"/>
                  </a:lnTo>
                  <a:lnTo>
                    <a:pt x="12" y="1691"/>
                  </a:lnTo>
                  <a:cubicBezTo>
                    <a:pt x="322" y="3286"/>
                    <a:pt x="5894" y="7989"/>
                    <a:pt x="6132" y="8180"/>
                  </a:cubicBezTo>
                  <a:lnTo>
                    <a:pt x="6168" y="8216"/>
                  </a:lnTo>
                  <a:lnTo>
                    <a:pt x="9656" y="1917"/>
                  </a:lnTo>
                  <a:lnTo>
                    <a:pt x="9609" y="1905"/>
                  </a:lnTo>
                  <a:cubicBezTo>
                    <a:pt x="9525" y="1858"/>
                    <a:pt x="7287" y="953"/>
                    <a:pt x="6965" y="846"/>
                  </a:cubicBezTo>
                  <a:lnTo>
                    <a:pt x="565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5488175" y="1201775"/>
              <a:ext cx="277450" cy="147350"/>
            </a:xfrm>
            <a:custGeom>
              <a:avLst/>
              <a:gdLst/>
              <a:ahLst/>
              <a:cxnLst/>
              <a:rect l="l" t="t" r="r" b="b"/>
              <a:pathLst>
                <a:path w="11098" h="5894" extrusionOk="0">
                  <a:moveTo>
                    <a:pt x="3287" y="0"/>
                  </a:moveTo>
                  <a:lnTo>
                    <a:pt x="0" y="95"/>
                  </a:lnTo>
                  <a:lnTo>
                    <a:pt x="4013" y="5894"/>
                  </a:lnTo>
                  <a:cubicBezTo>
                    <a:pt x="10418" y="3667"/>
                    <a:pt x="11097" y="1941"/>
                    <a:pt x="10323" y="536"/>
                  </a:cubicBezTo>
                  <a:lnTo>
                    <a:pt x="32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5485800" y="1200875"/>
              <a:ext cx="270000" cy="150050"/>
            </a:xfrm>
            <a:custGeom>
              <a:avLst/>
              <a:gdLst/>
              <a:ahLst/>
              <a:cxnLst/>
              <a:rect l="l" t="t" r="r" b="b"/>
              <a:pathLst>
                <a:path w="10800" h="6002" extrusionOk="0">
                  <a:moveTo>
                    <a:pt x="3358" y="72"/>
                  </a:moveTo>
                  <a:lnTo>
                    <a:pt x="10382" y="608"/>
                  </a:lnTo>
                  <a:cubicBezTo>
                    <a:pt x="10656" y="1108"/>
                    <a:pt x="10704" y="1560"/>
                    <a:pt x="10525" y="2036"/>
                  </a:cubicBezTo>
                  <a:cubicBezTo>
                    <a:pt x="10037" y="3310"/>
                    <a:pt x="7930" y="4549"/>
                    <a:pt x="4120" y="5882"/>
                  </a:cubicBezTo>
                  <a:lnTo>
                    <a:pt x="167" y="179"/>
                  </a:lnTo>
                  <a:lnTo>
                    <a:pt x="3358" y="72"/>
                  </a:lnTo>
                  <a:close/>
                  <a:moveTo>
                    <a:pt x="3382" y="0"/>
                  </a:moveTo>
                  <a:lnTo>
                    <a:pt x="0" y="108"/>
                  </a:lnTo>
                  <a:lnTo>
                    <a:pt x="4084" y="5989"/>
                  </a:lnTo>
                  <a:lnTo>
                    <a:pt x="4132" y="6001"/>
                  </a:lnTo>
                  <a:cubicBezTo>
                    <a:pt x="7989" y="4656"/>
                    <a:pt x="10121" y="3382"/>
                    <a:pt x="10609" y="2096"/>
                  </a:cubicBezTo>
                  <a:cubicBezTo>
                    <a:pt x="10799" y="1596"/>
                    <a:pt x="10763" y="1108"/>
                    <a:pt x="10466" y="572"/>
                  </a:cubicBezTo>
                  <a:lnTo>
                    <a:pt x="10454" y="548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5322075" y="1186875"/>
              <a:ext cx="230725" cy="305425"/>
            </a:xfrm>
            <a:custGeom>
              <a:avLst/>
              <a:gdLst/>
              <a:ahLst/>
              <a:cxnLst/>
              <a:rect l="l" t="t" r="r" b="b"/>
              <a:pathLst>
                <a:path w="9229" h="12217" extrusionOk="0">
                  <a:moveTo>
                    <a:pt x="4620" y="1"/>
                  </a:moveTo>
                  <a:cubicBezTo>
                    <a:pt x="2072" y="1"/>
                    <a:pt x="1" y="4704"/>
                    <a:pt x="1" y="10502"/>
                  </a:cubicBezTo>
                  <a:cubicBezTo>
                    <a:pt x="1" y="10907"/>
                    <a:pt x="13" y="11288"/>
                    <a:pt x="36" y="11681"/>
                  </a:cubicBezTo>
                  <a:lnTo>
                    <a:pt x="9169" y="12217"/>
                  </a:lnTo>
                  <a:cubicBezTo>
                    <a:pt x="9192" y="11669"/>
                    <a:pt x="9228" y="11097"/>
                    <a:pt x="9228" y="10502"/>
                  </a:cubicBezTo>
                  <a:cubicBezTo>
                    <a:pt x="9228" y="4704"/>
                    <a:pt x="7156" y="1"/>
                    <a:pt x="4620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5321475" y="1186000"/>
              <a:ext cx="232800" cy="307800"/>
            </a:xfrm>
            <a:custGeom>
              <a:avLst/>
              <a:gdLst/>
              <a:ahLst/>
              <a:cxnLst/>
              <a:rect l="l" t="t" r="r" b="b"/>
              <a:pathLst>
                <a:path w="9312" h="12312" extrusionOk="0">
                  <a:moveTo>
                    <a:pt x="4656" y="95"/>
                  </a:moveTo>
                  <a:cubicBezTo>
                    <a:pt x="7169" y="95"/>
                    <a:pt x="9228" y="4774"/>
                    <a:pt x="9228" y="10549"/>
                  </a:cubicBezTo>
                  <a:cubicBezTo>
                    <a:pt x="9228" y="11109"/>
                    <a:pt x="9204" y="11668"/>
                    <a:pt x="9169" y="12216"/>
                  </a:cubicBezTo>
                  <a:lnTo>
                    <a:pt x="96" y="11668"/>
                  </a:lnTo>
                  <a:cubicBezTo>
                    <a:pt x="84" y="11299"/>
                    <a:pt x="72" y="10906"/>
                    <a:pt x="84" y="10549"/>
                  </a:cubicBezTo>
                  <a:cubicBezTo>
                    <a:pt x="84" y="4798"/>
                    <a:pt x="2144" y="95"/>
                    <a:pt x="4656" y="95"/>
                  </a:cubicBezTo>
                  <a:close/>
                  <a:moveTo>
                    <a:pt x="4656" y="0"/>
                  </a:moveTo>
                  <a:cubicBezTo>
                    <a:pt x="2096" y="0"/>
                    <a:pt x="1" y="4739"/>
                    <a:pt x="1" y="10549"/>
                  </a:cubicBezTo>
                  <a:cubicBezTo>
                    <a:pt x="1" y="10942"/>
                    <a:pt x="13" y="11347"/>
                    <a:pt x="25" y="11728"/>
                  </a:cubicBezTo>
                  <a:lnTo>
                    <a:pt x="25" y="11763"/>
                  </a:lnTo>
                  <a:lnTo>
                    <a:pt x="9252" y="12311"/>
                  </a:lnTo>
                  <a:lnTo>
                    <a:pt x="9252" y="12275"/>
                  </a:lnTo>
                  <a:cubicBezTo>
                    <a:pt x="9300" y="11704"/>
                    <a:pt x="9312" y="11121"/>
                    <a:pt x="9312" y="10549"/>
                  </a:cubicBezTo>
                  <a:cubicBezTo>
                    <a:pt x="9312" y="4739"/>
                    <a:pt x="7228" y="0"/>
                    <a:pt x="465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5420600" y="1177950"/>
              <a:ext cx="211375" cy="509625"/>
            </a:xfrm>
            <a:custGeom>
              <a:avLst/>
              <a:gdLst/>
              <a:ahLst/>
              <a:cxnLst/>
              <a:rect l="l" t="t" r="r" b="b"/>
              <a:pathLst>
                <a:path w="8455" h="20385" extrusionOk="0">
                  <a:moveTo>
                    <a:pt x="2537" y="1"/>
                  </a:moveTo>
                  <a:lnTo>
                    <a:pt x="1953" y="2953"/>
                  </a:lnTo>
                  <a:lnTo>
                    <a:pt x="560" y="9871"/>
                  </a:lnTo>
                  <a:cubicBezTo>
                    <a:pt x="560" y="9871"/>
                    <a:pt x="1" y="16443"/>
                    <a:pt x="1060" y="18693"/>
                  </a:cubicBezTo>
                  <a:cubicBezTo>
                    <a:pt x="1693" y="20044"/>
                    <a:pt x="2529" y="20385"/>
                    <a:pt x="3292" y="20385"/>
                  </a:cubicBezTo>
                  <a:cubicBezTo>
                    <a:pt x="3792" y="20385"/>
                    <a:pt x="4262" y="20238"/>
                    <a:pt x="4620" y="20134"/>
                  </a:cubicBezTo>
                  <a:cubicBezTo>
                    <a:pt x="5525" y="19860"/>
                    <a:pt x="7728" y="19229"/>
                    <a:pt x="8097" y="18610"/>
                  </a:cubicBezTo>
                  <a:cubicBezTo>
                    <a:pt x="8454" y="18003"/>
                    <a:pt x="7942" y="9299"/>
                    <a:pt x="6287" y="5799"/>
                  </a:cubicBezTo>
                  <a:cubicBezTo>
                    <a:pt x="4632" y="2299"/>
                    <a:pt x="2787" y="13"/>
                    <a:pt x="2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5420300" y="1177350"/>
              <a:ext cx="210775" cy="511700"/>
            </a:xfrm>
            <a:custGeom>
              <a:avLst/>
              <a:gdLst/>
              <a:ahLst/>
              <a:cxnLst/>
              <a:rect l="l" t="t" r="r" b="b"/>
              <a:pathLst>
                <a:path w="8431" h="20468" extrusionOk="0">
                  <a:moveTo>
                    <a:pt x="2513" y="1"/>
                  </a:moveTo>
                  <a:lnTo>
                    <a:pt x="1942" y="2977"/>
                  </a:lnTo>
                  <a:lnTo>
                    <a:pt x="537" y="9919"/>
                  </a:lnTo>
                  <a:cubicBezTo>
                    <a:pt x="537" y="9978"/>
                    <a:pt x="1" y="16515"/>
                    <a:pt x="1049" y="18741"/>
                  </a:cubicBezTo>
                  <a:cubicBezTo>
                    <a:pt x="1680" y="20110"/>
                    <a:pt x="2513" y="20468"/>
                    <a:pt x="3287" y="20468"/>
                  </a:cubicBezTo>
                  <a:cubicBezTo>
                    <a:pt x="3787" y="20468"/>
                    <a:pt x="4239" y="20337"/>
                    <a:pt x="4585" y="20170"/>
                  </a:cubicBezTo>
                  <a:lnTo>
                    <a:pt x="4799" y="20110"/>
                  </a:lnTo>
                  <a:cubicBezTo>
                    <a:pt x="5835" y="19801"/>
                    <a:pt x="7776" y="19217"/>
                    <a:pt x="8133" y="18622"/>
                  </a:cubicBezTo>
                  <a:cubicBezTo>
                    <a:pt x="8335" y="18277"/>
                    <a:pt x="8276" y="15824"/>
                    <a:pt x="7990" y="13264"/>
                  </a:cubicBezTo>
                  <a:cubicBezTo>
                    <a:pt x="7788" y="11347"/>
                    <a:pt x="7299" y="7799"/>
                    <a:pt x="6323" y="5763"/>
                  </a:cubicBezTo>
                  <a:cubicBezTo>
                    <a:pt x="6192" y="5466"/>
                    <a:pt x="6061" y="5180"/>
                    <a:pt x="5906" y="4894"/>
                  </a:cubicBezTo>
                  <a:lnTo>
                    <a:pt x="5835" y="4942"/>
                  </a:lnTo>
                  <a:cubicBezTo>
                    <a:pt x="5966" y="5228"/>
                    <a:pt x="6121" y="5513"/>
                    <a:pt x="6252" y="5811"/>
                  </a:cubicBezTo>
                  <a:cubicBezTo>
                    <a:pt x="7954" y="9395"/>
                    <a:pt x="8430" y="18015"/>
                    <a:pt x="8073" y="18598"/>
                  </a:cubicBezTo>
                  <a:cubicBezTo>
                    <a:pt x="7728" y="19158"/>
                    <a:pt x="5728" y="19753"/>
                    <a:pt x="4775" y="20051"/>
                  </a:cubicBezTo>
                  <a:lnTo>
                    <a:pt x="4573" y="20122"/>
                  </a:lnTo>
                  <a:cubicBezTo>
                    <a:pt x="4222" y="20233"/>
                    <a:pt x="3776" y="20371"/>
                    <a:pt x="3303" y="20371"/>
                  </a:cubicBezTo>
                  <a:cubicBezTo>
                    <a:pt x="2556" y="20371"/>
                    <a:pt x="1740" y="20028"/>
                    <a:pt x="1120" y="18694"/>
                  </a:cubicBezTo>
                  <a:cubicBezTo>
                    <a:pt x="96" y="16491"/>
                    <a:pt x="608" y="9978"/>
                    <a:pt x="632" y="9919"/>
                  </a:cubicBezTo>
                  <a:lnTo>
                    <a:pt x="2025" y="3001"/>
                  </a:lnTo>
                  <a:lnTo>
                    <a:pt x="2608" y="25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5435200" y="1160975"/>
              <a:ext cx="89025" cy="228625"/>
            </a:xfrm>
            <a:custGeom>
              <a:avLst/>
              <a:gdLst/>
              <a:ahLst/>
              <a:cxnLst/>
              <a:rect l="l" t="t" r="r" b="b"/>
              <a:pathLst>
                <a:path w="3561" h="9145" extrusionOk="0">
                  <a:moveTo>
                    <a:pt x="1024" y="1"/>
                  </a:moveTo>
                  <a:lnTo>
                    <a:pt x="1012" y="263"/>
                  </a:lnTo>
                  <a:cubicBezTo>
                    <a:pt x="1941" y="525"/>
                    <a:pt x="1619" y="1608"/>
                    <a:pt x="1619" y="1608"/>
                  </a:cubicBezTo>
                  <a:cubicBezTo>
                    <a:pt x="1619" y="1608"/>
                    <a:pt x="0" y="6395"/>
                    <a:pt x="179" y="9145"/>
                  </a:cubicBezTo>
                  <a:cubicBezTo>
                    <a:pt x="179" y="9145"/>
                    <a:pt x="1846" y="6073"/>
                    <a:pt x="2334" y="4787"/>
                  </a:cubicBezTo>
                  <a:cubicBezTo>
                    <a:pt x="2953" y="3216"/>
                    <a:pt x="3251" y="2501"/>
                    <a:pt x="3251" y="2501"/>
                  </a:cubicBezTo>
                  <a:lnTo>
                    <a:pt x="2024" y="2382"/>
                  </a:lnTo>
                  <a:lnTo>
                    <a:pt x="3560" y="2132"/>
                  </a:lnTo>
                  <a:cubicBezTo>
                    <a:pt x="3560" y="2132"/>
                    <a:pt x="3334" y="1299"/>
                    <a:pt x="2441" y="620"/>
                  </a:cubicBezTo>
                  <a:cubicBezTo>
                    <a:pt x="1738" y="84"/>
                    <a:pt x="1024" y="1"/>
                    <a:pt x="1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5434900" y="1160100"/>
              <a:ext cx="90800" cy="233075"/>
            </a:xfrm>
            <a:custGeom>
              <a:avLst/>
              <a:gdLst/>
              <a:ahLst/>
              <a:cxnLst/>
              <a:rect l="l" t="t" r="r" b="b"/>
              <a:pathLst>
                <a:path w="3632" h="9323" extrusionOk="0">
                  <a:moveTo>
                    <a:pt x="1060" y="119"/>
                  </a:moveTo>
                  <a:lnTo>
                    <a:pt x="1060" y="119"/>
                  </a:lnTo>
                  <a:cubicBezTo>
                    <a:pt x="1215" y="143"/>
                    <a:pt x="1810" y="262"/>
                    <a:pt x="2393" y="715"/>
                  </a:cubicBezTo>
                  <a:cubicBezTo>
                    <a:pt x="3143" y="1286"/>
                    <a:pt x="3417" y="1989"/>
                    <a:pt x="3477" y="2167"/>
                  </a:cubicBezTo>
                  <a:lnTo>
                    <a:pt x="1679" y="2465"/>
                  </a:lnTo>
                  <a:lnTo>
                    <a:pt x="3167" y="2620"/>
                  </a:lnTo>
                  <a:cubicBezTo>
                    <a:pt x="3096" y="2798"/>
                    <a:pt x="2798" y="3524"/>
                    <a:pt x="2286" y="4834"/>
                  </a:cubicBezTo>
                  <a:cubicBezTo>
                    <a:pt x="1870" y="5953"/>
                    <a:pt x="548" y="8430"/>
                    <a:pt x="226" y="9049"/>
                  </a:cubicBezTo>
                  <a:cubicBezTo>
                    <a:pt x="131" y="6287"/>
                    <a:pt x="1667" y="1715"/>
                    <a:pt x="1679" y="1679"/>
                  </a:cubicBezTo>
                  <a:cubicBezTo>
                    <a:pt x="1691" y="1667"/>
                    <a:pt x="1846" y="1108"/>
                    <a:pt x="1608" y="691"/>
                  </a:cubicBezTo>
                  <a:cubicBezTo>
                    <a:pt x="1489" y="488"/>
                    <a:pt x="1310" y="357"/>
                    <a:pt x="1072" y="274"/>
                  </a:cubicBezTo>
                  <a:lnTo>
                    <a:pt x="1060" y="119"/>
                  </a:lnTo>
                  <a:close/>
                  <a:moveTo>
                    <a:pt x="1012" y="0"/>
                  </a:moveTo>
                  <a:lnTo>
                    <a:pt x="1000" y="334"/>
                  </a:lnTo>
                  <a:lnTo>
                    <a:pt x="1024" y="357"/>
                  </a:lnTo>
                  <a:cubicBezTo>
                    <a:pt x="1262" y="417"/>
                    <a:pt x="1429" y="536"/>
                    <a:pt x="1536" y="727"/>
                  </a:cubicBezTo>
                  <a:cubicBezTo>
                    <a:pt x="1750" y="1096"/>
                    <a:pt x="1608" y="1631"/>
                    <a:pt x="1608" y="1631"/>
                  </a:cubicBezTo>
                  <a:cubicBezTo>
                    <a:pt x="1596" y="1679"/>
                    <a:pt x="0" y="6442"/>
                    <a:pt x="167" y="9180"/>
                  </a:cubicBezTo>
                  <a:lnTo>
                    <a:pt x="179" y="9323"/>
                  </a:lnTo>
                  <a:lnTo>
                    <a:pt x="238" y="9204"/>
                  </a:lnTo>
                  <a:cubicBezTo>
                    <a:pt x="262" y="9180"/>
                    <a:pt x="1905" y="6108"/>
                    <a:pt x="2393" y="4846"/>
                  </a:cubicBezTo>
                  <a:cubicBezTo>
                    <a:pt x="2989" y="3298"/>
                    <a:pt x="3298" y="2584"/>
                    <a:pt x="3298" y="2572"/>
                  </a:cubicBezTo>
                  <a:lnTo>
                    <a:pt x="3334" y="2524"/>
                  </a:lnTo>
                  <a:lnTo>
                    <a:pt x="2381" y="2441"/>
                  </a:lnTo>
                  <a:lnTo>
                    <a:pt x="3632" y="2227"/>
                  </a:lnTo>
                  <a:lnTo>
                    <a:pt x="3608" y="2179"/>
                  </a:lnTo>
                  <a:cubicBezTo>
                    <a:pt x="3608" y="2155"/>
                    <a:pt x="3382" y="1322"/>
                    <a:pt x="2489" y="631"/>
                  </a:cubicBezTo>
                  <a:cubicBezTo>
                    <a:pt x="1786" y="96"/>
                    <a:pt x="1084" y="12"/>
                    <a:pt x="1060" y="12"/>
                  </a:cubicBezTo>
                  <a:lnTo>
                    <a:pt x="101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5251525" y="1177950"/>
              <a:ext cx="211375" cy="509625"/>
            </a:xfrm>
            <a:custGeom>
              <a:avLst/>
              <a:gdLst/>
              <a:ahLst/>
              <a:cxnLst/>
              <a:rect l="l" t="t" r="r" b="b"/>
              <a:pathLst>
                <a:path w="8455" h="20385" extrusionOk="0">
                  <a:moveTo>
                    <a:pt x="5918" y="1"/>
                  </a:moveTo>
                  <a:cubicBezTo>
                    <a:pt x="5668" y="13"/>
                    <a:pt x="3823" y="2299"/>
                    <a:pt x="2168" y="5799"/>
                  </a:cubicBezTo>
                  <a:cubicBezTo>
                    <a:pt x="513" y="9299"/>
                    <a:pt x="1" y="18003"/>
                    <a:pt x="358" y="18610"/>
                  </a:cubicBezTo>
                  <a:cubicBezTo>
                    <a:pt x="727" y="19229"/>
                    <a:pt x="2930" y="19860"/>
                    <a:pt x="3835" y="20134"/>
                  </a:cubicBezTo>
                  <a:cubicBezTo>
                    <a:pt x="4194" y="20238"/>
                    <a:pt x="4663" y="20385"/>
                    <a:pt x="5164" y="20385"/>
                  </a:cubicBezTo>
                  <a:cubicBezTo>
                    <a:pt x="5926" y="20385"/>
                    <a:pt x="6762" y="20044"/>
                    <a:pt x="7395" y="18693"/>
                  </a:cubicBezTo>
                  <a:cubicBezTo>
                    <a:pt x="8454" y="16443"/>
                    <a:pt x="7895" y="9871"/>
                    <a:pt x="7895" y="9871"/>
                  </a:cubicBezTo>
                  <a:lnTo>
                    <a:pt x="6502" y="2953"/>
                  </a:lnTo>
                  <a:lnTo>
                    <a:pt x="5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5253025" y="1178250"/>
              <a:ext cx="210175" cy="510800"/>
            </a:xfrm>
            <a:custGeom>
              <a:avLst/>
              <a:gdLst/>
              <a:ahLst/>
              <a:cxnLst/>
              <a:rect l="l" t="t" r="r" b="b"/>
              <a:pathLst>
                <a:path w="8407" h="20432" extrusionOk="0">
                  <a:moveTo>
                    <a:pt x="5882" y="1"/>
                  </a:moveTo>
                  <a:lnTo>
                    <a:pt x="5799" y="12"/>
                  </a:lnTo>
                  <a:lnTo>
                    <a:pt x="6382" y="2989"/>
                  </a:lnTo>
                  <a:lnTo>
                    <a:pt x="7775" y="9907"/>
                  </a:lnTo>
                  <a:cubicBezTo>
                    <a:pt x="7799" y="9966"/>
                    <a:pt x="8311" y="16479"/>
                    <a:pt x="7287" y="18693"/>
                  </a:cubicBezTo>
                  <a:cubicBezTo>
                    <a:pt x="6667" y="20022"/>
                    <a:pt x="5849" y="20357"/>
                    <a:pt x="5101" y="20357"/>
                  </a:cubicBezTo>
                  <a:cubicBezTo>
                    <a:pt x="4629" y="20357"/>
                    <a:pt x="4184" y="20223"/>
                    <a:pt x="3834" y="20122"/>
                  </a:cubicBezTo>
                  <a:lnTo>
                    <a:pt x="3620" y="20051"/>
                  </a:lnTo>
                  <a:cubicBezTo>
                    <a:pt x="2679" y="19765"/>
                    <a:pt x="679" y="19158"/>
                    <a:pt x="334" y="18586"/>
                  </a:cubicBezTo>
                  <a:cubicBezTo>
                    <a:pt x="1" y="18003"/>
                    <a:pt x="453" y="9371"/>
                    <a:pt x="2156" y="5799"/>
                  </a:cubicBezTo>
                  <a:cubicBezTo>
                    <a:pt x="2287" y="5525"/>
                    <a:pt x="2441" y="5227"/>
                    <a:pt x="2584" y="4930"/>
                  </a:cubicBezTo>
                  <a:lnTo>
                    <a:pt x="2513" y="4882"/>
                  </a:lnTo>
                  <a:cubicBezTo>
                    <a:pt x="2382" y="5180"/>
                    <a:pt x="2215" y="5477"/>
                    <a:pt x="2084" y="5775"/>
                  </a:cubicBezTo>
                  <a:cubicBezTo>
                    <a:pt x="1108" y="7811"/>
                    <a:pt x="620" y="11335"/>
                    <a:pt x="417" y="13276"/>
                  </a:cubicBezTo>
                  <a:cubicBezTo>
                    <a:pt x="131" y="15836"/>
                    <a:pt x="72" y="18300"/>
                    <a:pt x="274" y="18634"/>
                  </a:cubicBezTo>
                  <a:cubicBezTo>
                    <a:pt x="632" y="19229"/>
                    <a:pt x="2572" y="19812"/>
                    <a:pt x="3608" y="20122"/>
                  </a:cubicBezTo>
                  <a:lnTo>
                    <a:pt x="3822" y="20182"/>
                  </a:lnTo>
                  <a:cubicBezTo>
                    <a:pt x="4192" y="20301"/>
                    <a:pt x="4644" y="20432"/>
                    <a:pt x="5132" y="20432"/>
                  </a:cubicBezTo>
                  <a:cubicBezTo>
                    <a:pt x="5894" y="20432"/>
                    <a:pt x="6739" y="20074"/>
                    <a:pt x="7359" y="18741"/>
                  </a:cubicBezTo>
                  <a:cubicBezTo>
                    <a:pt x="8406" y="16503"/>
                    <a:pt x="7882" y="9966"/>
                    <a:pt x="7871" y="9895"/>
                  </a:cubicBezTo>
                  <a:lnTo>
                    <a:pt x="6466" y="2977"/>
                  </a:lnTo>
                  <a:lnTo>
                    <a:pt x="588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5292625" y="1485425"/>
              <a:ext cx="105675" cy="44275"/>
            </a:xfrm>
            <a:custGeom>
              <a:avLst/>
              <a:gdLst/>
              <a:ahLst/>
              <a:cxnLst/>
              <a:rect l="l" t="t" r="r" b="b"/>
              <a:pathLst>
                <a:path w="4227" h="1771" extrusionOk="0">
                  <a:moveTo>
                    <a:pt x="298" y="1"/>
                  </a:moveTo>
                  <a:cubicBezTo>
                    <a:pt x="119" y="1"/>
                    <a:pt x="0" y="1132"/>
                    <a:pt x="167" y="1370"/>
                  </a:cubicBezTo>
                  <a:cubicBezTo>
                    <a:pt x="295" y="1553"/>
                    <a:pt x="2287" y="1770"/>
                    <a:pt x="3337" y="1770"/>
                  </a:cubicBezTo>
                  <a:cubicBezTo>
                    <a:pt x="3655" y="1770"/>
                    <a:pt x="3886" y="1750"/>
                    <a:pt x="3953" y="1703"/>
                  </a:cubicBezTo>
                  <a:cubicBezTo>
                    <a:pt x="4227" y="1489"/>
                    <a:pt x="4084" y="441"/>
                    <a:pt x="4084" y="441"/>
                  </a:cubicBezTo>
                  <a:cubicBezTo>
                    <a:pt x="4084" y="441"/>
                    <a:pt x="512" y="25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5292625" y="1484550"/>
              <a:ext cx="106875" cy="46450"/>
            </a:xfrm>
            <a:custGeom>
              <a:avLst/>
              <a:gdLst/>
              <a:ahLst/>
              <a:cxnLst/>
              <a:rect l="l" t="t" r="r" b="b"/>
              <a:pathLst>
                <a:path w="4275" h="1858" extrusionOk="0">
                  <a:moveTo>
                    <a:pt x="322" y="83"/>
                  </a:moveTo>
                  <a:cubicBezTo>
                    <a:pt x="500" y="83"/>
                    <a:pt x="3691" y="476"/>
                    <a:pt x="4036" y="500"/>
                  </a:cubicBezTo>
                  <a:cubicBezTo>
                    <a:pt x="4084" y="798"/>
                    <a:pt x="4143" y="1548"/>
                    <a:pt x="3929" y="1691"/>
                  </a:cubicBezTo>
                  <a:cubicBezTo>
                    <a:pt x="3875" y="1730"/>
                    <a:pt x="3676" y="1747"/>
                    <a:pt x="3395" y="1747"/>
                  </a:cubicBezTo>
                  <a:cubicBezTo>
                    <a:pt x="2741" y="1747"/>
                    <a:pt x="1642" y="1656"/>
                    <a:pt x="893" y="1548"/>
                  </a:cubicBezTo>
                  <a:cubicBezTo>
                    <a:pt x="298" y="1453"/>
                    <a:pt x="238" y="1393"/>
                    <a:pt x="226" y="1381"/>
                  </a:cubicBezTo>
                  <a:cubicBezTo>
                    <a:pt x="95" y="1203"/>
                    <a:pt x="155" y="357"/>
                    <a:pt x="286" y="131"/>
                  </a:cubicBezTo>
                  <a:cubicBezTo>
                    <a:pt x="298" y="95"/>
                    <a:pt x="322" y="83"/>
                    <a:pt x="322" y="83"/>
                  </a:cubicBezTo>
                  <a:close/>
                  <a:moveTo>
                    <a:pt x="322" y="0"/>
                  </a:moveTo>
                  <a:cubicBezTo>
                    <a:pt x="274" y="0"/>
                    <a:pt x="226" y="24"/>
                    <a:pt x="202" y="83"/>
                  </a:cubicBezTo>
                  <a:cubicBezTo>
                    <a:pt x="60" y="357"/>
                    <a:pt x="0" y="1226"/>
                    <a:pt x="155" y="1441"/>
                  </a:cubicBezTo>
                  <a:cubicBezTo>
                    <a:pt x="167" y="1465"/>
                    <a:pt x="226" y="1548"/>
                    <a:pt x="881" y="1643"/>
                  </a:cubicBezTo>
                  <a:cubicBezTo>
                    <a:pt x="1524" y="1750"/>
                    <a:pt x="2619" y="1857"/>
                    <a:pt x="3334" y="1857"/>
                  </a:cubicBezTo>
                  <a:cubicBezTo>
                    <a:pt x="3667" y="1857"/>
                    <a:pt x="3917" y="1822"/>
                    <a:pt x="3977" y="1762"/>
                  </a:cubicBezTo>
                  <a:cubicBezTo>
                    <a:pt x="4274" y="1548"/>
                    <a:pt x="4143" y="560"/>
                    <a:pt x="4120" y="452"/>
                  </a:cubicBezTo>
                  <a:lnTo>
                    <a:pt x="4108" y="429"/>
                  </a:lnTo>
                  <a:lnTo>
                    <a:pt x="4084" y="429"/>
                  </a:lnTo>
                  <a:cubicBezTo>
                    <a:pt x="3929" y="417"/>
                    <a:pt x="512" y="12"/>
                    <a:pt x="32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5485200" y="1485425"/>
              <a:ext cx="105700" cy="44275"/>
            </a:xfrm>
            <a:custGeom>
              <a:avLst/>
              <a:gdLst/>
              <a:ahLst/>
              <a:cxnLst/>
              <a:rect l="l" t="t" r="r" b="b"/>
              <a:pathLst>
                <a:path w="4228" h="1771" extrusionOk="0">
                  <a:moveTo>
                    <a:pt x="3929" y="1"/>
                  </a:moveTo>
                  <a:cubicBezTo>
                    <a:pt x="3727" y="25"/>
                    <a:pt x="143" y="441"/>
                    <a:pt x="143" y="441"/>
                  </a:cubicBezTo>
                  <a:cubicBezTo>
                    <a:pt x="143" y="441"/>
                    <a:pt x="0" y="1489"/>
                    <a:pt x="274" y="1703"/>
                  </a:cubicBezTo>
                  <a:cubicBezTo>
                    <a:pt x="338" y="1750"/>
                    <a:pt x="568" y="1770"/>
                    <a:pt x="886" y="1770"/>
                  </a:cubicBezTo>
                  <a:cubicBezTo>
                    <a:pt x="1933" y="1770"/>
                    <a:pt x="3933" y="1553"/>
                    <a:pt x="4060" y="1370"/>
                  </a:cubicBezTo>
                  <a:cubicBezTo>
                    <a:pt x="4227" y="1132"/>
                    <a:pt x="4108" y="1"/>
                    <a:pt x="3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5484000" y="1484825"/>
              <a:ext cx="107175" cy="46175"/>
            </a:xfrm>
            <a:custGeom>
              <a:avLst/>
              <a:gdLst/>
              <a:ahLst/>
              <a:cxnLst/>
              <a:rect l="l" t="t" r="r" b="b"/>
              <a:pathLst>
                <a:path w="4287" h="1847" extrusionOk="0">
                  <a:moveTo>
                    <a:pt x="3945" y="84"/>
                  </a:moveTo>
                  <a:cubicBezTo>
                    <a:pt x="3948" y="84"/>
                    <a:pt x="3951" y="84"/>
                    <a:pt x="3954" y="84"/>
                  </a:cubicBezTo>
                  <a:cubicBezTo>
                    <a:pt x="3954" y="84"/>
                    <a:pt x="3977" y="108"/>
                    <a:pt x="3989" y="132"/>
                  </a:cubicBezTo>
                  <a:cubicBezTo>
                    <a:pt x="4120" y="358"/>
                    <a:pt x="4180" y="1192"/>
                    <a:pt x="4049" y="1382"/>
                  </a:cubicBezTo>
                  <a:cubicBezTo>
                    <a:pt x="4049" y="1382"/>
                    <a:pt x="3989" y="1454"/>
                    <a:pt x="3382" y="1549"/>
                  </a:cubicBezTo>
                  <a:cubicBezTo>
                    <a:pt x="2657" y="1670"/>
                    <a:pt x="1604" y="1758"/>
                    <a:pt x="944" y="1758"/>
                  </a:cubicBezTo>
                  <a:cubicBezTo>
                    <a:pt x="629" y="1758"/>
                    <a:pt x="404" y="1738"/>
                    <a:pt x="346" y="1692"/>
                  </a:cubicBezTo>
                  <a:cubicBezTo>
                    <a:pt x="144" y="1549"/>
                    <a:pt x="191" y="822"/>
                    <a:pt x="239" y="501"/>
                  </a:cubicBezTo>
                  <a:cubicBezTo>
                    <a:pt x="591" y="466"/>
                    <a:pt x="3704" y="84"/>
                    <a:pt x="3945" y="84"/>
                  </a:cubicBezTo>
                  <a:close/>
                  <a:moveTo>
                    <a:pt x="3954" y="1"/>
                  </a:moveTo>
                  <a:cubicBezTo>
                    <a:pt x="3775" y="13"/>
                    <a:pt x="334" y="418"/>
                    <a:pt x="191" y="430"/>
                  </a:cubicBezTo>
                  <a:lnTo>
                    <a:pt x="156" y="430"/>
                  </a:lnTo>
                  <a:lnTo>
                    <a:pt x="144" y="465"/>
                  </a:lnTo>
                  <a:cubicBezTo>
                    <a:pt x="144" y="584"/>
                    <a:pt x="1" y="1561"/>
                    <a:pt x="298" y="1775"/>
                  </a:cubicBezTo>
                  <a:cubicBezTo>
                    <a:pt x="370" y="1811"/>
                    <a:pt x="620" y="1846"/>
                    <a:pt x="953" y="1846"/>
                  </a:cubicBezTo>
                  <a:cubicBezTo>
                    <a:pt x="1668" y="1846"/>
                    <a:pt x="2763" y="1739"/>
                    <a:pt x="3394" y="1656"/>
                  </a:cubicBezTo>
                  <a:cubicBezTo>
                    <a:pt x="4049" y="1549"/>
                    <a:pt x="4108" y="1465"/>
                    <a:pt x="4120" y="1442"/>
                  </a:cubicBezTo>
                  <a:cubicBezTo>
                    <a:pt x="4287" y="1215"/>
                    <a:pt x="4227" y="346"/>
                    <a:pt x="4073" y="84"/>
                  </a:cubicBezTo>
                  <a:cubicBezTo>
                    <a:pt x="4049" y="25"/>
                    <a:pt x="4001" y="1"/>
                    <a:pt x="395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5419125" y="1470125"/>
              <a:ext cx="18775" cy="17275"/>
            </a:xfrm>
            <a:custGeom>
              <a:avLst/>
              <a:gdLst/>
              <a:ahLst/>
              <a:cxnLst/>
              <a:rect l="l" t="t" r="r" b="b"/>
              <a:pathLst>
                <a:path w="751" h="691" extrusionOk="0">
                  <a:moveTo>
                    <a:pt x="398" y="1"/>
                  </a:moveTo>
                  <a:cubicBezTo>
                    <a:pt x="250" y="1"/>
                    <a:pt x="108" y="99"/>
                    <a:pt x="60" y="244"/>
                  </a:cubicBezTo>
                  <a:cubicBezTo>
                    <a:pt x="0" y="422"/>
                    <a:pt x="95" y="613"/>
                    <a:pt x="274" y="672"/>
                  </a:cubicBezTo>
                  <a:cubicBezTo>
                    <a:pt x="310" y="684"/>
                    <a:pt x="347" y="690"/>
                    <a:pt x="382" y="690"/>
                  </a:cubicBezTo>
                  <a:cubicBezTo>
                    <a:pt x="524" y="690"/>
                    <a:pt x="655" y="601"/>
                    <a:pt x="703" y="458"/>
                  </a:cubicBezTo>
                  <a:cubicBezTo>
                    <a:pt x="750" y="279"/>
                    <a:pt x="655" y="77"/>
                    <a:pt x="500" y="17"/>
                  </a:cubicBezTo>
                  <a:cubicBezTo>
                    <a:pt x="467" y="6"/>
                    <a:pt x="432" y="1"/>
                    <a:pt x="3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5417625" y="1469325"/>
              <a:ext cx="22050" cy="19100"/>
            </a:xfrm>
            <a:custGeom>
              <a:avLst/>
              <a:gdLst/>
              <a:ahLst/>
              <a:cxnLst/>
              <a:rect l="l" t="t" r="r" b="b"/>
              <a:pathLst>
                <a:path w="882" h="764" extrusionOk="0">
                  <a:moveTo>
                    <a:pt x="441" y="85"/>
                  </a:moveTo>
                  <a:cubicBezTo>
                    <a:pt x="465" y="85"/>
                    <a:pt x="501" y="85"/>
                    <a:pt x="525" y="97"/>
                  </a:cubicBezTo>
                  <a:cubicBezTo>
                    <a:pt x="691" y="157"/>
                    <a:pt x="763" y="323"/>
                    <a:pt x="715" y="490"/>
                  </a:cubicBezTo>
                  <a:cubicBezTo>
                    <a:pt x="703" y="561"/>
                    <a:pt x="644" y="633"/>
                    <a:pt x="572" y="669"/>
                  </a:cubicBezTo>
                  <a:cubicBezTo>
                    <a:pt x="528" y="683"/>
                    <a:pt x="479" y="693"/>
                    <a:pt x="432" y="693"/>
                  </a:cubicBezTo>
                  <a:cubicBezTo>
                    <a:pt x="402" y="693"/>
                    <a:pt x="373" y="690"/>
                    <a:pt x="346" y="680"/>
                  </a:cubicBezTo>
                  <a:cubicBezTo>
                    <a:pt x="179" y="621"/>
                    <a:pt x="108" y="454"/>
                    <a:pt x="155" y="288"/>
                  </a:cubicBezTo>
                  <a:cubicBezTo>
                    <a:pt x="167" y="216"/>
                    <a:pt x="227" y="145"/>
                    <a:pt x="298" y="109"/>
                  </a:cubicBezTo>
                  <a:cubicBezTo>
                    <a:pt x="346" y="97"/>
                    <a:pt x="394" y="85"/>
                    <a:pt x="441" y="85"/>
                  </a:cubicBezTo>
                  <a:close/>
                  <a:moveTo>
                    <a:pt x="425" y="0"/>
                  </a:moveTo>
                  <a:cubicBezTo>
                    <a:pt x="371" y="0"/>
                    <a:pt x="319" y="12"/>
                    <a:pt x="275" y="38"/>
                  </a:cubicBezTo>
                  <a:cubicBezTo>
                    <a:pt x="179" y="85"/>
                    <a:pt x="108" y="157"/>
                    <a:pt x="84" y="264"/>
                  </a:cubicBezTo>
                  <a:cubicBezTo>
                    <a:pt x="1" y="454"/>
                    <a:pt x="120" y="680"/>
                    <a:pt x="322" y="752"/>
                  </a:cubicBezTo>
                  <a:cubicBezTo>
                    <a:pt x="346" y="752"/>
                    <a:pt x="394" y="764"/>
                    <a:pt x="441" y="764"/>
                  </a:cubicBezTo>
                  <a:cubicBezTo>
                    <a:pt x="501" y="764"/>
                    <a:pt x="560" y="752"/>
                    <a:pt x="620" y="740"/>
                  </a:cubicBezTo>
                  <a:cubicBezTo>
                    <a:pt x="703" y="692"/>
                    <a:pt x="775" y="621"/>
                    <a:pt x="810" y="514"/>
                  </a:cubicBezTo>
                  <a:cubicBezTo>
                    <a:pt x="882" y="323"/>
                    <a:pt x="763" y="97"/>
                    <a:pt x="572" y="26"/>
                  </a:cubicBezTo>
                  <a:cubicBezTo>
                    <a:pt x="522" y="9"/>
                    <a:pt x="473" y="0"/>
                    <a:pt x="4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5420300" y="1422325"/>
              <a:ext cx="16400" cy="17900"/>
            </a:xfrm>
            <a:custGeom>
              <a:avLst/>
              <a:gdLst/>
              <a:ahLst/>
              <a:cxnLst/>
              <a:rect l="l" t="t" r="r" b="b"/>
              <a:pathLst>
                <a:path w="656" h="716" extrusionOk="0">
                  <a:moveTo>
                    <a:pt x="334" y="1"/>
                  </a:moveTo>
                  <a:cubicBezTo>
                    <a:pt x="144" y="1"/>
                    <a:pt x="1" y="155"/>
                    <a:pt x="1" y="358"/>
                  </a:cubicBezTo>
                  <a:cubicBezTo>
                    <a:pt x="1" y="548"/>
                    <a:pt x="144" y="715"/>
                    <a:pt x="334" y="715"/>
                  </a:cubicBezTo>
                  <a:cubicBezTo>
                    <a:pt x="513" y="715"/>
                    <a:pt x="656" y="548"/>
                    <a:pt x="656" y="358"/>
                  </a:cubicBezTo>
                  <a:cubicBezTo>
                    <a:pt x="656" y="155"/>
                    <a:pt x="513" y="1"/>
                    <a:pt x="33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5417625" y="1422200"/>
              <a:ext cx="22050" cy="19200"/>
            </a:xfrm>
            <a:custGeom>
              <a:avLst/>
              <a:gdLst/>
              <a:ahLst/>
              <a:cxnLst/>
              <a:rect l="l" t="t" r="r" b="b"/>
              <a:pathLst>
                <a:path w="882" h="768" extrusionOk="0">
                  <a:moveTo>
                    <a:pt x="441" y="65"/>
                  </a:moveTo>
                  <a:cubicBezTo>
                    <a:pt x="465" y="65"/>
                    <a:pt x="501" y="65"/>
                    <a:pt x="525" y="77"/>
                  </a:cubicBezTo>
                  <a:cubicBezTo>
                    <a:pt x="691" y="137"/>
                    <a:pt x="763" y="303"/>
                    <a:pt x="715" y="458"/>
                  </a:cubicBezTo>
                  <a:cubicBezTo>
                    <a:pt x="703" y="541"/>
                    <a:pt x="644" y="613"/>
                    <a:pt x="572" y="637"/>
                  </a:cubicBezTo>
                  <a:cubicBezTo>
                    <a:pt x="526" y="660"/>
                    <a:pt x="475" y="673"/>
                    <a:pt x="425" y="673"/>
                  </a:cubicBezTo>
                  <a:cubicBezTo>
                    <a:pt x="398" y="673"/>
                    <a:pt x="371" y="669"/>
                    <a:pt x="346" y="660"/>
                  </a:cubicBezTo>
                  <a:cubicBezTo>
                    <a:pt x="179" y="601"/>
                    <a:pt x="108" y="434"/>
                    <a:pt x="155" y="268"/>
                  </a:cubicBezTo>
                  <a:cubicBezTo>
                    <a:pt x="167" y="196"/>
                    <a:pt x="227" y="125"/>
                    <a:pt x="298" y="89"/>
                  </a:cubicBezTo>
                  <a:cubicBezTo>
                    <a:pt x="346" y="77"/>
                    <a:pt x="394" y="65"/>
                    <a:pt x="441" y="65"/>
                  </a:cubicBezTo>
                  <a:close/>
                  <a:moveTo>
                    <a:pt x="430" y="1"/>
                  </a:moveTo>
                  <a:cubicBezTo>
                    <a:pt x="373" y="1"/>
                    <a:pt x="320" y="10"/>
                    <a:pt x="275" y="29"/>
                  </a:cubicBezTo>
                  <a:cubicBezTo>
                    <a:pt x="179" y="77"/>
                    <a:pt x="108" y="149"/>
                    <a:pt x="84" y="256"/>
                  </a:cubicBezTo>
                  <a:cubicBezTo>
                    <a:pt x="1" y="446"/>
                    <a:pt x="120" y="672"/>
                    <a:pt x="322" y="744"/>
                  </a:cubicBezTo>
                  <a:cubicBezTo>
                    <a:pt x="346" y="744"/>
                    <a:pt x="394" y="768"/>
                    <a:pt x="441" y="768"/>
                  </a:cubicBezTo>
                  <a:cubicBezTo>
                    <a:pt x="501" y="768"/>
                    <a:pt x="560" y="744"/>
                    <a:pt x="620" y="732"/>
                  </a:cubicBezTo>
                  <a:cubicBezTo>
                    <a:pt x="703" y="684"/>
                    <a:pt x="775" y="613"/>
                    <a:pt x="810" y="506"/>
                  </a:cubicBezTo>
                  <a:cubicBezTo>
                    <a:pt x="882" y="315"/>
                    <a:pt x="763" y="89"/>
                    <a:pt x="572" y="18"/>
                  </a:cubicBezTo>
                  <a:cubicBezTo>
                    <a:pt x="524" y="7"/>
                    <a:pt x="476" y="1"/>
                    <a:pt x="4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5419125" y="1517750"/>
              <a:ext cx="18775" cy="17275"/>
            </a:xfrm>
            <a:custGeom>
              <a:avLst/>
              <a:gdLst/>
              <a:ahLst/>
              <a:cxnLst/>
              <a:rect l="l" t="t" r="r" b="b"/>
              <a:pathLst>
                <a:path w="751" h="691" extrusionOk="0">
                  <a:moveTo>
                    <a:pt x="398" y="1"/>
                  </a:moveTo>
                  <a:cubicBezTo>
                    <a:pt x="250" y="1"/>
                    <a:pt x="108" y="99"/>
                    <a:pt x="60" y="244"/>
                  </a:cubicBezTo>
                  <a:cubicBezTo>
                    <a:pt x="0" y="422"/>
                    <a:pt x="95" y="613"/>
                    <a:pt x="274" y="672"/>
                  </a:cubicBezTo>
                  <a:cubicBezTo>
                    <a:pt x="310" y="684"/>
                    <a:pt x="347" y="690"/>
                    <a:pt x="382" y="690"/>
                  </a:cubicBezTo>
                  <a:cubicBezTo>
                    <a:pt x="524" y="690"/>
                    <a:pt x="655" y="601"/>
                    <a:pt x="703" y="458"/>
                  </a:cubicBezTo>
                  <a:cubicBezTo>
                    <a:pt x="750" y="279"/>
                    <a:pt x="655" y="77"/>
                    <a:pt x="500" y="17"/>
                  </a:cubicBezTo>
                  <a:cubicBezTo>
                    <a:pt x="467" y="6"/>
                    <a:pt x="432" y="1"/>
                    <a:pt x="3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5417625" y="1516950"/>
              <a:ext cx="22050" cy="19100"/>
            </a:xfrm>
            <a:custGeom>
              <a:avLst/>
              <a:gdLst/>
              <a:ahLst/>
              <a:cxnLst/>
              <a:rect l="l" t="t" r="r" b="b"/>
              <a:pathLst>
                <a:path w="882" h="764" extrusionOk="0">
                  <a:moveTo>
                    <a:pt x="441" y="73"/>
                  </a:moveTo>
                  <a:cubicBezTo>
                    <a:pt x="465" y="73"/>
                    <a:pt x="501" y="73"/>
                    <a:pt x="525" y="85"/>
                  </a:cubicBezTo>
                  <a:cubicBezTo>
                    <a:pt x="691" y="145"/>
                    <a:pt x="763" y="311"/>
                    <a:pt x="715" y="466"/>
                  </a:cubicBezTo>
                  <a:cubicBezTo>
                    <a:pt x="703" y="550"/>
                    <a:pt x="644" y="621"/>
                    <a:pt x="572" y="645"/>
                  </a:cubicBezTo>
                  <a:cubicBezTo>
                    <a:pt x="531" y="666"/>
                    <a:pt x="485" y="678"/>
                    <a:pt x="440" y="678"/>
                  </a:cubicBezTo>
                  <a:cubicBezTo>
                    <a:pt x="408" y="678"/>
                    <a:pt x="376" y="672"/>
                    <a:pt x="346" y="657"/>
                  </a:cubicBezTo>
                  <a:cubicBezTo>
                    <a:pt x="179" y="597"/>
                    <a:pt x="108" y="442"/>
                    <a:pt x="155" y="276"/>
                  </a:cubicBezTo>
                  <a:cubicBezTo>
                    <a:pt x="167" y="204"/>
                    <a:pt x="227" y="121"/>
                    <a:pt x="298" y="97"/>
                  </a:cubicBezTo>
                  <a:cubicBezTo>
                    <a:pt x="346" y="85"/>
                    <a:pt x="394" y="73"/>
                    <a:pt x="441" y="73"/>
                  </a:cubicBezTo>
                  <a:close/>
                  <a:moveTo>
                    <a:pt x="425" y="0"/>
                  </a:moveTo>
                  <a:cubicBezTo>
                    <a:pt x="371" y="0"/>
                    <a:pt x="319" y="12"/>
                    <a:pt x="275" y="38"/>
                  </a:cubicBezTo>
                  <a:cubicBezTo>
                    <a:pt x="179" y="85"/>
                    <a:pt x="108" y="157"/>
                    <a:pt x="84" y="264"/>
                  </a:cubicBezTo>
                  <a:cubicBezTo>
                    <a:pt x="1" y="454"/>
                    <a:pt x="120" y="680"/>
                    <a:pt x="322" y="752"/>
                  </a:cubicBezTo>
                  <a:cubicBezTo>
                    <a:pt x="346" y="752"/>
                    <a:pt x="394" y="764"/>
                    <a:pt x="441" y="764"/>
                  </a:cubicBezTo>
                  <a:cubicBezTo>
                    <a:pt x="501" y="764"/>
                    <a:pt x="560" y="752"/>
                    <a:pt x="620" y="740"/>
                  </a:cubicBezTo>
                  <a:cubicBezTo>
                    <a:pt x="703" y="692"/>
                    <a:pt x="775" y="621"/>
                    <a:pt x="810" y="514"/>
                  </a:cubicBezTo>
                  <a:cubicBezTo>
                    <a:pt x="882" y="323"/>
                    <a:pt x="763" y="97"/>
                    <a:pt x="572" y="26"/>
                  </a:cubicBezTo>
                  <a:cubicBezTo>
                    <a:pt x="522" y="9"/>
                    <a:pt x="473" y="0"/>
                    <a:pt x="4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5359575" y="1160975"/>
              <a:ext cx="88150" cy="234875"/>
            </a:xfrm>
            <a:custGeom>
              <a:avLst/>
              <a:gdLst/>
              <a:ahLst/>
              <a:cxnLst/>
              <a:rect l="l" t="t" r="r" b="b"/>
              <a:pathLst>
                <a:path w="3526" h="9395" extrusionOk="0">
                  <a:moveTo>
                    <a:pt x="2537" y="1"/>
                  </a:moveTo>
                  <a:cubicBezTo>
                    <a:pt x="2525" y="1"/>
                    <a:pt x="1823" y="84"/>
                    <a:pt x="1120" y="620"/>
                  </a:cubicBezTo>
                  <a:cubicBezTo>
                    <a:pt x="227" y="1299"/>
                    <a:pt x="1" y="2132"/>
                    <a:pt x="1" y="2132"/>
                  </a:cubicBezTo>
                  <a:lnTo>
                    <a:pt x="1537" y="2382"/>
                  </a:lnTo>
                  <a:lnTo>
                    <a:pt x="322" y="2501"/>
                  </a:lnTo>
                  <a:cubicBezTo>
                    <a:pt x="322" y="2501"/>
                    <a:pt x="620" y="3216"/>
                    <a:pt x="1227" y="4787"/>
                  </a:cubicBezTo>
                  <a:cubicBezTo>
                    <a:pt x="1715" y="6073"/>
                    <a:pt x="3347" y="9395"/>
                    <a:pt x="3347" y="9395"/>
                  </a:cubicBezTo>
                  <a:cubicBezTo>
                    <a:pt x="3525" y="6645"/>
                    <a:pt x="1942" y="1608"/>
                    <a:pt x="1942" y="1608"/>
                  </a:cubicBezTo>
                  <a:cubicBezTo>
                    <a:pt x="1942" y="1608"/>
                    <a:pt x="1632" y="525"/>
                    <a:pt x="2549" y="263"/>
                  </a:cubicBezTo>
                  <a:lnTo>
                    <a:pt x="2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5357800" y="1160100"/>
              <a:ext cx="90500" cy="240225"/>
            </a:xfrm>
            <a:custGeom>
              <a:avLst/>
              <a:gdLst/>
              <a:ahLst/>
              <a:cxnLst/>
              <a:rect l="l" t="t" r="r" b="b"/>
              <a:pathLst>
                <a:path w="3620" h="9609" extrusionOk="0">
                  <a:moveTo>
                    <a:pt x="2548" y="84"/>
                  </a:moveTo>
                  <a:lnTo>
                    <a:pt x="2560" y="262"/>
                  </a:lnTo>
                  <a:cubicBezTo>
                    <a:pt x="2322" y="357"/>
                    <a:pt x="2132" y="488"/>
                    <a:pt x="2025" y="679"/>
                  </a:cubicBezTo>
                  <a:cubicBezTo>
                    <a:pt x="1798" y="1096"/>
                    <a:pt x="1941" y="1631"/>
                    <a:pt x="1953" y="1667"/>
                  </a:cubicBezTo>
                  <a:cubicBezTo>
                    <a:pt x="1965" y="1703"/>
                    <a:pt x="3489" y="6513"/>
                    <a:pt x="3382" y="9263"/>
                  </a:cubicBezTo>
                  <a:cubicBezTo>
                    <a:pt x="3049" y="8608"/>
                    <a:pt x="1763" y="5918"/>
                    <a:pt x="1322" y="4798"/>
                  </a:cubicBezTo>
                  <a:cubicBezTo>
                    <a:pt x="822" y="3489"/>
                    <a:pt x="524" y="2774"/>
                    <a:pt x="453" y="2584"/>
                  </a:cubicBezTo>
                  <a:lnTo>
                    <a:pt x="1917" y="2441"/>
                  </a:lnTo>
                  <a:lnTo>
                    <a:pt x="120" y="2143"/>
                  </a:lnTo>
                  <a:cubicBezTo>
                    <a:pt x="179" y="1941"/>
                    <a:pt x="465" y="1262"/>
                    <a:pt x="1203" y="679"/>
                  </a:cubicBezTo>
                  <a:cubicBezTo>
                    <a:pt x="1786" y="238"/>
                    <a:pt x="2382" y="119"/>
                    <a:pt x="2548" y="84"/>
                  </a:cubicBezTo>
                  <a:close/>
                  <a:moveTo>
                    <a:pt x="2620" y="0"/>
                  </a:moveTo>
                  <a:lnTo>
                    <a:pt x="2572" y="12"/>
                  </a:lnTo>
                  <a:cubicBezTo>
                    <a:pt x="2548" y="24"/>
                    <a:pt x="1846" y="96"/>
                    <a:pt x="1144" y="631"/>
                  </a:cubicBezTo>
                  <a:cubicBezTo>
                    <a:pt x="274" y="1322"/>
                    <a:pt x="24" y="2155"/>
                    <a:pt x="12" y="2179"/>
                  </a:cubicBezTo>
                  <a:lnTo>
                    <a:pt x="1" y="2227"/>
                  </a:lnTo>
                  <a:lnTo>
                    <a:pt x="1251" y="2441"/>
                  </a:lnTo>
                  <a:lnTo>
                    <a:pt x="298" y="2524"/>
                  </a:lnTo>
                  <a:lnTo>
                    <a:pt x="334" y="2572"/>
                  </a:lnTo>
                  <a:cubicBezTo>
                    <a:pt x="334" y="2584"/>
                    <a:pt x="643" y="3298"/>
                    <a:pt x="1239" y="4846"/>
                  </a:cubicBezTo>
                  <a:cubicBezTo>
                    <a:pt x="1727" y="6108"/>
                    <a:pt x="3346" y="9430"/>
                    <a:pt x="3370" y="9466"/>
                  </a:cubicBezTo>
                  <a:lnTo>
                    <a:pt x="3441" y="9609"/>
                  </a:lnTo>
                  <a:lnTo>
                    <a:pt x="3441" y="9442"/>
                  </a:lnTo>
                  <a:cubicBezTo>
                    <a:pt x="3620" y="6703"/>
                    <a:pt x="2036" y="1691"/>
                    <a:pt x="2025" y="1643"/>
                  </a:cubicBezTo>
                  <a:cubicBezTo>
                    <a:pt x="2025" y="1631"/>
                    <a:pt x="1870" y="1108"/>
                    <a:pt x="2096" y="727"/>
                  </a:cubicBezTo>
                  <a:cubicBezTo>
                    <a:pt x="2191" y="548"/>
                    <a:pt x="2382" y="429"/>
                    <a:pt x="2608" y="357"/>
                  </a:cubicBezTo>
                  <a:lnTo>
                    <a:pt x="2632" y="334"/>
                  </a:lnTo>
                  <a:lnTo>
                    <a:pt x="262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5330725" y="1262575"/>
              <a:ext cx="45850" cy="36850"/>
            </a:xfrm>
            <a:custGeom>
              <a:avLst/>
              <a:gdLst/>
              <a:ahLst/>
              <a:cxnLst/>
              <a:rect l="l" t="t" r="r" b="b"/>
              <a:pathLst>
                <a:path w="1834" h="1474" extrusionOk="0">
                  <a:moveTo>
                    <a:pt x="1427" y="0"/>
                  </a:moveTo>
                  <a:cubicBezTo>
                    <a:pt x="1126" y="0"/>
                    <a:pt x="917" y="628"/>
                    <a:pt x="917" y="628"/>
                  </a:cubicBezTo>
                  <a:cubicBezTo>
                    <a:pt x="917" y="628"/>
                    <a:pt x="447" y="75"/>
                    <a:pt x="220" y="75"/>
                  </a:cubicBezTo>
                  <a:cubicBezTo>
                    <a:pt x="175" y="75"/>
                    <a:pt x="139" y="98"/>
                    <a:pt x="119" y="152"/>
                  </a:cubicBezTo>
                  <a:cubicBezTo>
                    <a:pt x="0" y="461"/>
                    <a:pt x="845" y="1473"/>
                    <a:pt x="845" y="1473"/>
                  </a:cubicBezTo>
                  <a:cubicBezTo>
                    <a:pt x="1155" y="1164"/>
                    <a:pt x="1834" y="92"/>
                    <a:pt x="1488" y="9"/>
                  </a:cubicBezTo>
                  <a:cubicBezTo>
                    <a:pt x="1467" y="3"/>
                    <a:pt x="1447" y="0"/>
                    <a:pt x="1427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5329525" y="1261275"/>
              <a:ext cx="43475" cy="39625"/>
            </a:xfrm>
            <a:custGeom>
              <a:avLst/>
              <a:gdLst/>
              <a:ahLst/>
              <a:cxnLst/>
              <a:rect l="l" t="t" r="r" b="b"/>
              <a:pathLst>
                <a:path w="1739" h="1585" extrusionOk="0">
                  <a:moveTo>
                    <a:pt x="1489" y="66"/>
                  </a:moveTo>
                  <a:cubicBezTo>
                    <a:pt x="1504" y="66"/>
                    <a:pt x="1520" y="68"/>
                    <a:pt x="1536" y="73"/>
                  </a:cubicBezTo>
                  <a:cubicBezTo>
                    <a:pt x="1548" y="85"/>
                    <a:pt x="1560" y="97"/>
                    <a:pt x="1584" y="132"/>
                  </a:cubicBezTo>
                  <a:cubicBezTo>
                    <a:pt x="1643" y="382"/>
                    <a:pt x="1167" y="1156"/>
                    <a:pt x="893" y="1454"/>
                  </a:cubicBezTo>
                  <a:cubicBezTo>
                    <a:pt x="655" y="1156"/>
                    <a:pt x="119" y="442"/>
                    <a:pt x="215" y="204"/>
                  </a:cubicBezTo>
                  <a:cubicBezTo>
                    <a:pt x="227" y="180"/>
                    <a:pt x="239" y="156"/>
                    <a:pt x="250" y="156"/>
                  </a:cubicBezTo>
                  <a:lnTo>
                    <a:pt x="274" y="156"/>
                  </a:lnTo>
                  <a:cubicBezTo>
                    <a:pt x="417" y="156"/>
                    <a:pt x="762" y="490"/>
                    <a:pt x="953" y="680"/>
                  </a:cubicBezTo>
                  <a:lnTo>
                    <a:pt x="1001" y="740"/>
                  </a:lnTo>
                  <a:lnTo>
                    <a:pt x="1024" y="668"/>
                  </a:lnTo>
                  <a:cubicBezTo>
                    <a:pt x="1080" y="502"/>
                    <a:pt x="1270" y="66"/>
                    <a:pt x="1489" y="66"/>
                  </a:cubicBezTo>
                  <a:close/>
                  <a:moveTo>
                    <a:pt x="1470" y="1"/>
                  </a:moveTo>
                  <a:cubicBezTo>
                    <a:pt x="1211" y="1"/>
                    <a:pt x="1018" y="412"/>
                    <a:pt x="953" y="597"/>
                  </a:cubicBezTo>
                  <a:cubicBezTo>
                    <a:pt x="816" y="449"/>
                    <a:pt x="461" y="82"/>
                    <a:pt x="254" y="82"/>
                  </a:cubicBezTo>
                  <a:cubicBezTo>
                    <a:pt x="244" y="82"/>
                    <a:pt x="235" y="83"/>
                    <a:pt x="227" y="85"/>
                  </a:cubicBezTo>
                  <a:cubicBezTo>
                    <a:pt x="191" y="97"/>
                    <a:pt x="155" y="109"/>
                    <a:pt x="119" y="192"/>
                  </a:cubicBezTo>
                  <a:cubicBezTo>
                    <a:pt x="0" y="513"/>
                    <a:pt x="774" y="1454"/>
                    <a:pt x="870" y="1561"/>
                  </a:cubicBezTo>
                  <a:lnTo>
                    <a:pt x="893" y="1585"/>
                  </a:lnTo>
                  <a:lnTo>
                    <a:pt x="905" y="1561"/>
                  </a:lnTo>
                  <a:cubicBezTo>
                    <a:pt x="1179" y="1299"/>
                    <a:pt x="1739" y="442"/>
                    <a:pt x="1655" y="132"/>
                  </a:cubicBezTo>
                  <a:cubicBezTo>
                    <a:pt x="1643" y="73"/>
                    <a:pt x="1608" y="25"/>
                    <a:pt x="1548" y="13"/>
                  </a:cubicBezTo>
                  <a:cubicBezTo>
                    <a:pt x="1522" y="5"/>
                    <a:pt x="1496" y="1"/>
                    <a:pt x="147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5329225" y="1297600"/>
              <a:ext cx="16400" cy="17300"/>
            </a:xfrm>
            <a:custGeom>
              <a:avLst/>
              <a:gdLst/>
              <a:ahLst/>
              <a:cxnLst/>
              <a:rect l="l" t="t" r="r" b="b"/>
              <a:pathLst>
                <a:path w="656" h="692" extrusionOk="0">
                  <a:moveTo>
                    <a:pt x="322" y="1"/>
                  </a:moveTo>
                  <a:cubicBezTo>
                    <a:pt x="143" y="1"/>
                    <a:pt x="1" y="156"/>
                    <a:pt x="1" y="346"/>
                  </a:cubicBezTo>
                  <a:cubicBezTo>
                    <a:pt x="1" y="537"/>
                    <a:pt x="131" y="691"/>
                    <a:pt x="322" y="691"/>
                  </a:cubicBezTo>
                  <a:cubicBezTo>
                    <a:pt x="501" y="691"/>
                    <a:pt x="655" y="537"/>
                    <a:pt x="655" y="346"/>
                  </a:cubicBezTo>
                  <a:cubicBezTo>
                    <a:pt x="655" y="168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5327725" y="1296425"/>
              <a:ext cx="19075" cy="1937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70" y="96"/>
                  </a:moveTo>
                  <a:cubicBezTo>
                    <a:pt x="537" y="96"/>
                    <a:pt x="668" y="227"/>
                    <a:pt x="668" y="393"/>
                  </a:cubicBezTo>
                  <a:cubicBezTo>
                    <a:pt x="668" y="560"/>
                    <a:pt x="537" y="691"/>
                    <a:pt x="370" y="691"/>
                  </a:cubicBezTo>
                  <a:cubicBezTo>
                    <a:pt x="203" y="691"/>
                    <a:pt x="72" y="560"/>
                    <a:pt x="72" y="393"/>
                  </a:cubicBezTo>
                  <a:cubicBezTo>
                    <a:pt x="72" y="227"/>
                    <a:pt x="203" y="96"/>
                    <a:pt x="370" y="96"/>
                  </a:cubicBezTo>
                  <a:close/>
                  <a:moveTo>
                    <a:pt x="370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19"/>
                    <a:pt x="168" y="774"/>
                    <a:pt x="370" y="774"/>
                  </a:cubicBezTo>
                  <a:cubicBezTo>
                    <a:pt x="584" y="774"/>
                    <a:pt x="763" y="596"/>
                    <a:pt x="739" y="393"/>
                  </a:cubicBezTo>
                  <a:cubicBezTo>
                    <a:pt x="739" y="167"/>
                    <a:pt x="584" y="0"/>
                    <a:pt x="37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5368225" y="1284525"/>
              <a:ext cx="8950" cy="8950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286" y="357"/>
                    <a:pt x="357" y="286"/>
                    <a:pt x="357" y="179"/>
                  </a:cubicBezTo>
                  <a:cubicBezTo>
                    <a:pt x="357" y="83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5367025" y="1283625"/>
              <a:ext cx="11350" cy="11025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72"/>
                  </a:moveTo>
                  <a:cubicBezTo>
                    <a:pt x="298" y="72"/>
                    <a:pt x="358" y="131"/>
                    <a:pt x="358" y="203"/>
                  </a:cubicBezTo>
                  <a:cubicBezTo>
                    <a:pt x="358" y="274"/>
                    <a:pt x="298" y="334"/>
                    <a:pt x="227" y="334"/>
                  </a:cubicBezTo>
                  <a:cubicBezTo>
                    <a:pt x="155" y="334"/>
                    <a:pt x="96" y="274"/>
                    <a:pt x="96" y="203"/>
                  </a:cubicBezTo>
                  <a:cubicBezTo>
                    <a:pt x="96" y="131"/>
                    <a:pt x="155" y="72"/>
                    <a:pt x="227" y="72"/>
                  </a:cubicBezTo>
                  <a:close/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46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5364050" y="1306850"/>
              <a:ext cx="15800" cy="15800"/>
            </a:xfrm>
            <a:custGeom>
              <a:avLst/>
              <a:gdLst/>
              <a:ahLst/>
              <a:cxnLst/>
              <a:rect l="l" t="t" r="r" b="b"/>
              <a:pathLst>
                <a:path w="632" h="632" extrusionOk="0">
                  <a:moveTo>
                    <a:pt x="322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88"/>
                    <a:pt x="143" y="631"/>
                    <a:pt x="322" y="631"/>
                  </a:cubicBezTo>
                  <a:cubicBezTo>
                    <a:pt x="489" y="631"/>
                    <a:pt x="632" y="488"/>
                    <a:pt x="632" y="321"/>
                  </a:cubicBezTo>
                  <a:cubicBezTo>
                    <a:pt x="632" y="143"/>
                    <a:pt x="489" y="0"/>
                    <a:pt x="322" y="0"/>
                  </a:cubicBez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5363150" y="1305650"/>
              <a:ext cx="17900" cy="1787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58" y="96"/>
                  </a:moveTo>
                  <a:cubicBezTo>
                    <a:pt x="501" y="96"/>
                    <a:pt x="620" y="215"/>
                    <a:pt x="620" y="369"/>
                  </a:cubicBezTo>
                  <a:cubicBezTo>
                    <a:pt x="620" y="512"/>
                    <a:pt x="501" y="631"/>
                    <a:pt x="358" y="631"/>
                  </a:cubicBezTo>
                  <a:cubicBezTo>
                    <a:pt x="203" y="631"/>
                    <a:pt x="84" y="512"/>
                    <a:pt x="84" y="369"/>
                  </a:cubicBezTo>
                  <a:cubicBezTo>
                    <a:pt x="84" y="215"/>
                    <a:pt x="203" y="96"/>
                    <a:pt x="358" y="96"/>
                  </a:cubicBezTo>
                  <a:close/>
                  <a:moveTo>
                    <a:pt x="358" y="0"/>
                  </a:moveTo>
                  <a:cubicBezTo>
                    <a:pt x="144" y="0"/>
                    <a:pt x="1" y="167"/>
                    <a:pt x="1" y="358"/>
                  </a:cubicBezTo>
                  <a:cubicBezTo>
                    <a:pt x="1" y="560"/>
                    <a:pt x="156" y="715"/>
                    <a:pt x="358" y="715"/>
                  </a:cubicBezTo>
                  <a:cubicBezTo>
                    <a:pt x="549" y="715"/>
                    <a:pt x="691" y="560"/>
                    <a:pt x="715" y="358"/>
                  </a:cubicBezTo>
                  <a:cubicBezTo>
                    <a:pt x="715" y="167"/>
                    <a:pt x="549" y="0"/>
                    <a:pt x="35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5364950" y="1036200"/>
              <a:ext cx="92875" cy="108100"/>
            </a:xfrm>
            <a:custGeom>
              <a:avLst/>
              <a:gdLst/>
              <a:ahLst/>
              <a:cxnLst/>
              <a:rect l="l" t="t" r="r" b="b"/>
              <a:pathLst>
                <a:path w="3715" h="4324" extrusionOk="0">
                  <a:moveTo>
                    <a:pt x="1440" y="0"/>
                  </a:moveTo>
                  <a:cubicBezTo>
                    <a:pt x="1127" y="0"/>
                    <a:pt x="841" y="210"/>
                    <a:pt x="762" y="527"/>
                  </a:cubicBezTo>
                  <a:lnTo>
                    <a:pt x="107" y="2968"/>
                  </a:lnTo>
                  <a:cubicBezTo>
                    <a:pt x="0" y="3361"/>
                    <a:pt x="226" y="3754"/>
                    <a:pt x="596" y="3861"/>
                  </a:cubicBezTo>
                  <a:lnTo>
                    <a:pt x="2084" y="4301"/>
                  </a:lnTo>
                  <a:cubicBezTo>
                    <a:pt x="2143" y="4317"/>
                    <a:pt x="2202" y="4324"/>
                    <a:pt x="2262" y="4324"/>
                  </a:cubicBezTo>
                  <a:cubicBezTo>
                    <a:pt x="2574" y="4324"/>
                    <a:pt x="2875" y="4120"/>
                    <a:pt x="2965" y="3789"/>
                  </a:cubicBezTo>
                  <a:lnTo>
                    <a:pt x="3620" y="1349"/>
                  </a:lnTo>
                  <a:cubicBezTo>
                    <a:pt x="3715" y="956"/>
                    <a:pt x="3501" y="563"/>
                    <a:pt x="3120" y="456"/>
                  </a:cubicBezTo>
                  <a:lnTo>
                    <a:pt x="1631" y="27"/>
                  </a:lnTo>
                  <a:cubicBezTo>
                    <a:pt x="1567" y="9"/>
                    <a:pt x="1503" y="0"/>
                    <a:pt x="1440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5363750" y="1034775"/>
              <a:ext cx="94975" cy="110750"/>
            </a:xfrm>
            <a:custGeom>
              <a:avLst/>
              <a:gdLst/>
              <a:ahLst/>
              <a:cxnLst/>
              <a:rect l="l" t="t" r="r" b="b"/>
              <a:pathLst>
                <a:path w="3799" h="4430" extrusionOk="0">
                  <a:moveTo>
                    <a:pt x="1468" y="89"/>
                  </a:moveTo>
                  <a:cubicBezTo>
                    <a:pt x="1527" y="89"/>
                    <a:pt x="1586" y="96"/>
                    <a:pt x="1644" y="108"/>
                  </a:cubicBezTo>
                  <a:lnTo>
                    <a:pt x="3132" y="548"/>
                  </a:lnTo>
                  <a:cubicBezTo>
                    <a:pt x="3489" y="644"/>
                    <a:pt x="3680" y="1025"/>
                    <a:pt x="3584" y="1394"/>
                  </a:cubicBezTo>
                  <a:lnTo>
                    <a:pt x="2930" y="3835"/>
                  </a:lnTo>
                  <a:cubicBezTo>
                    <a:pt x="2894" y="4013"/>
                    <a:pt x="2787" y="4156"/>
                    <a:pt x="2620" y="4251"/>
                  </a:cubicBezTo>
                  <a:cubicBezTo>
                    <a:pt x="2526" y="4306"/>
                    <a:pt x="2417" y="4335"/>
                    <a:pt x="2306" y="4335"/>
                  </a:cubicBezTo>
                  <a:cubicBezTo>
                    <a:pt x="2248" y="4335"/>
                    <a:pt x="2189" y="4327"/>
                    <a:pt x="2132" y="4311"/>
                  </a:cubicBezTo>
                  <a:lnTo>
                    <a:pt x="644" y="3870"/>
                  </a:lnTo>
                  <a:cubicBezTo>
                    <a:pt x="286" y="3775"/>
                    <a:pt x="96" y="3394"/>
                    <a:pt x="179" y="3025"/>
                  </a:cubicBezTo>
                  <a:lnTo>
                    <a:pt x="834" y="584"/>
                  </a:lnTo>
                  <a:cubicBezTo>
                    <a:pt x="882" y="406"/>
                    <a:pt x="989" y="263"/>
                    <a:pt x="1144" y="167"/>
                  </a:cubicBezTo>
                  <a:cubicBezTo>
                    <a:pt x="1245" y="113"/>
                    <a:pt x="1357" y="89"/>
                    <a:pt x="1468" y="89"/>
                  </a:cubicBezTo>
                  <a:close/>
                  <a:moveTo>
                    <a:pt x="1487" y="1"/>
                  </a:moveTo>
                  <a:cubicBezTo>
                    <a:pt x="1358" y="1"/>
                    <a:pt x="1231" y="32"/>
                    <a:pt x="1120" y="96"/>
                  </a:cubicBezTo>
                  <a:cubicBezTo>
                    <a:pt x="941" y="203"/>
                    <a:pt x="810" y="358"/>
                    <a:pt x="763" y="572"/>
                  </a:cubicBezTo>
                  <a:lnTo>
                    <a:pt x="108" y="3013"/>
                  </a:lnTo>
                  <a:cubicBezTo>
                    <a:pt x="1" y="3430"/>
                    <a:pt x="227" y="3858"/>
                    <a:pt x="632" y="3966"/>
                  </a:cubicBezTo>
                  <a:lnTo>
                    <a:pt x="2120" y="4394"/>
                  </a:lnTo>
                  <a:cubicBezTo>
                    <a:pt x="2191" y="4418"/>
                    <a:pt x="2251" y="4430"/>
                    <a:pt x="2322" y="4430"/>
                  </a:cubicBezTo>
                  <a:cubicBezTo>
                    <a:pt x="2441" y="4430"/>
                    <a:pt x="2560" y="4382"/>
                    <a:pt x="2680" y="4323"/>
                  </a:cubicBezTo>
                  <a:cubicBezTo>
                    <a:pt x="2858" y="4216"/>
                    <a:pt x="2989" y="4049"/>
                    <a:pt x="3037" y="3846"/>
                  </a:cubicBezTo>
                  <a:lnTo>
                    <a:pt x="3692" y="1406"/>
                  </a:lnTo>
                  <a:cubicBezTo>
                    <a:pt x="3799" y="989"/>
                    <a:pt x="3573" y="560"/>
                    <a:pt x="3168" y="453"/>
                  </a:cubicBezTo>
                  <a:lnTo>
                    <a:pt x="1679" y="25"/>
                  </a:lnTo>
                  <a:cubicBezTo>
                    <a:pt x="1616" y="9"/>
                    <a:pt x="1551" y="1"/>
                    <a:pt x="1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5344400" y="1120875"/>
              <a:ext cx="191725" cy="125800"/>
            </a:xfrm>
            <a:custGeom>
              <a:avLst/>
              <a:gdLst/>
              <a:ahLst/>
              <a:cxnLst/>
              <a:rect l="l" t="t" r="r" b="b"/>
              <a:pathLst>
                <a:path w="7669" h="5032" extrusionOk="0">
                  <a:moveTo>
                    <a:pt x="3652" y="0"/>
                  </a:moveTo>
                  <a:cubicBezTo>
                    <a:pt x="1716" y="0"/>
                    <a:pt x="151" y="999"/>
                    <a:pt x="72" y="2307"/>
                  </a:cubicBezTo>
                  <a:cubicBezTo>
                    <a:pt x="1" y="3700"/>
                    <a:pt x="1620" y="4915"/>
                    <a:pt x="3692" y="5022"/>
                  </a:cubicBezTo>
                  <a:cubicBezTo>
                    <a:pt x="3801" y="5028"/>
                    <a:pt x="3910" y="5031"/>
                    <a:pt x="4017" y="5031"/>
                  </a:cubicBezTo>
                  <a:cubicBezTo>
                    <a:pt x="5953" y="5031"/>
                    <a:pt x="7518" y="4033"/>
                    <a:pt x="7597" y="2724"/>
                  </a:cubicBezTo>
                  <a:cubicBezTo>
                    <a:pt x="7668" y="1331"/>
                    <a:pt x="6049" y="117"/>
                    <a:pt x="3977" y="10"/>
                  </a:cubicBezTo>
                  <a:cubicBezTo>
                    <a:pt x="3868" y="3"/>
                    <a:pt x="3760" y="0"/>
                    <a:pt x="3652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5343225" y="1119750"/>
              <a:ext cx="194075" cy="128175"/>
            </a:xfrm>
            <a:custGeom>
              <a:avLst/>
              <a:gdLst/>
              <a:ahLst/>
              <a:cxnLst/>
              <a:rect l="l" t="t" r="r" b="b"/>
              <a:pathLst>
                <a:path w="7763" h="5127" extrusionOk="0">
                  <a:moveTo>
                    <a:pt x="3715" y="102"/>
                  </a:moveTo>
                  <a:cubicBezTo>
                    <a:pt x="3810" y="102"/>
                    <a:pt x="3917" y="102"/>
                    <a:pt x="4013" y="126"/>
                  </a:cubicBezTo>
                  <a:cubicBezTo>
                    <a:pt x="6060" y="209"/>
                    <a:pt x="7680" y="1412"/>
                    <a:pt x="7608" y="2769"/>
                  </a:cubicBezTo>
                  <a:cubicBezTo>
                    <a:pt x="7584" y="3257"/>
                    <a:pt x="7358" y="3710"/>
                    <a:pt x="6930" y="4091"/>
                  </a:cubicBezTo>
                  <a:cubicBezTo>
                    <a:pt x="6254" y="4690"/>
                    <a:pt x="5218" y="5040"/>
                    <a:pt x="4089" y="5040"/>
                  </a:cubicBezTo>
                  <a:cubicBezTo>
                    <a:pt x="3985" y="5040"/>
                    <a:pt x="3880" y="5037"/>
                    <a:pt x="3774" y="5031"/>
                  </a:cubicBezTo>
                  <a:cubicBezTo>
                    <a:pt x="1715" y="4948"/>
                    <a:pt x="95" y="3734"/>
                    <a:pt x="167" y="2388"/>
                  </a:cubicBezTo>
                  <a:cubicBezTo>
                    <a:pt x="203" y="1888"/>
                    <a:pt x="417" y="1448"/>
                    <a:pt x="857" y="1055"/>
                  </a:cubicBezTo>
                  <a:cubicBezTo>
                    <a:pt x="1524" y="459"/>
                    <a:pt x="2584" y="102"/>
                    <a:pt x="3715" y="102"/>
                  </a:cubicBezTo>
                  <a:close/>
                  <a:moveTo>
                    <a:pt x="3738" y="0"/>
                  </a:moveTo>
                  <a:cubicBezTo>
                    <a:pt x="2568" y="0"/>
                    <a:pt x="1483" y="353"/>
                    <a:pt x="798" y="971"/>
                  </a:cubicBezTo>
                  <a:cubicBezTo>
                    <a:pt x="345" y="1376"/>
                    <a:pt x="107" y="1852"/>
                    <a:pt x="83" y="2352"/>
                  </a:cubicBezTo>
                  <a:cubicBezTo>
                    <a:pt x="0" y="3769"/>
                    <a:pt x="1655" y="5008"/>
                    <a:pt x="3751" y="5103"/>
                  </a:cubicBezTo>
                  <a:cubicBezTo>
                    <a:pt x="3858" y="5127"/>
                    <a:pt x="3965" y="5127"/>
                    <a:pt x="4072" y="5127"/>
                  </a:cubicBezTo>
                  <a:cubicBezTo>
                    <a:pt x="5227" y="5127"/>
                    <a:pt x="6299" y="4769"/>
                    <a:pt x="6965" y="4138"/>
                  </a:cubicBezTo>
                  <a:cubicBezTo>
                    <a:pt x="7418" y="3734"/>
                    <a:pt x="7656" y="3257"/>
                    <a:pt x="7680" y="2757"/>
                  </a:cubicBezTo>
                  <a:cubicBezTo>
                    <a:pt x="7763" y="1340"/>
                    <a:pt x="6108" y="102"/>
                    <a:pt x="4013" y="7"/>
                  </a:cubicBezTo>
                  <a:cubicBezTo>
                    <a:pt x="3921" y="3"/>
                    <a:pt x="3829" y="0"/>
                    <a:pt x="37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5378050" y="990925"/>
              <a:ext cx="132475" cy="151300"/>
            </a:xfrm>
            <a:custGeom>
              <a:avLst/>
              <a:gdLst/>
              <a:ahLst/>
              <a:cxnLst/>
              <a:rect l="l" t="t" r="r" b="b"/>
              <a:pathLst>
                <a:path w="5299" h="6052" extrusionOk="0">
                  <a:moveTo>
                    <a:pt x="2741" y="0"/>
                  </a:moveTo>
                  <a:cubicBezTo>
                    <a:pt x="2664" y="0"/>
                    <a:pt x="2591" y="2"/>
                    <a:pt x="2524" y="5"/>
                  </a:cubicBezTo>
                  <a:cubicBezTo>
                    <a:pt x="0" y="100"/>
                    <a:pt x="119" y="1552"/>
                    <a:pt x="155" y="2457"/>
                  </a:cubicBezTo>
                  <a:cubicBezTo>
                    <a:pt x="203" y="3374"/>
                    <a:pt x="381" y="4696"/>
                    <a:pt x="393" y="4719"/>
                  </a:cubicBezTo>
                  <a:cubicBezTo>
                    <a:pt x="761" y="5801"/>
                    <a:pt x="1918" y="6052"/>
                    <a:pt x="2837" y="6052"/>
                  </a:cubicBezTo>
                  <a:cubicBezTo>
                    <a:pt x="3466" y="6052"/>
                    <a:pt x="3983" y="5935"/>
                    <a:pt x="4060" y="5886"/>
                  </a:cubicBezTo>
                  <a:cubicBezTo>
                    <a:pt x="4286" y="5743"/>
                    <a:pt x="5275" y="4505"/>
                    <a:pt x="5298" y="2279"/>
                  </a:cubicBezTo>
                  <a:cubicBezTo>
                    <a:pt x="5298" y="264"/>
                    <a:pt x="3690" y="0"/>
                    <a:pt x="274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5491450" y="1089250"/>
              <a:ext cx="30975" cy="31300"/>
            </a:xfrm>
            <a:custGeom>
              <a:avLst/>
              <a:gdLst/>
              <a:ahLst/>
              <a:cxnLst/>
              <a:rect l="l" t="t" r="r" b="b"/>
              <a:pathLst>
                <a:path w="1239" h="1252" extrusionOk="0">
                  <a:moveTo>
                    <a:pt x="598" y="0"/>
                  </a:moveTo>
                  <a:cubicBezTo>
                    <a:pt x="286" y="0"/>
                    <a:pt x="12" y="258"/>
                    <a:pt x="0" y="608"/>
                  </a:cubicBezTo>
                  <a:cubicBezTo>
                    <a:pt x="0" y="953"/>
                    <a:pt x="262" y="1239"/>
                    <a:pt x="608" y="1251"/>
                  </a:cubicBezTo>
                  <a:cubicBezTo>
                    <a:pt x="615" y="1251"/>
                    <a:pt x="622" y="1251"/>
                    <a:pt x="629" y="1251"/>
                  </a:cubicBezTo>
                  <a:cubicBezTo>
                    <a:pt x="953" y="1251"/>
                    <a:pt x="1215" y="993"/>
                    <a:pt x="1239" y="644"/>
                  </a:cubicBezTo>
                  <a:cubicBezTo>
                    <a:pt x="1239" y="298"/>
                    <a:pt x="965" y="1"/>
                    <a:pt x="620" y="1"/>
                  </a:cubicBezTo>
                  <a:cubicBezTo>
                    <a:pt x="613" y="0"/>
                    <a:pt x="605" y="0"/>
                    <a:pt x="5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5489950" y="1088025"/>
              <a:ext cx="33375" cy="33700"/>
            </a:xfrm>
            <a:custGeom>
              <a:avLst/>
              <a:gdLst/>
              <a:ahLst/>
              <a:cxnLst/>
              <a:rect l="l" t="t" r="r" b="b"/>
              <a:pathLst>
                <a:path w="1335" h="1348" extrusionOk="0">
                  <a:moveTo>
                    <a:pt x="668" y="97"/>
                  </a:moveTo>
                  <a:cubicBezTo>
                    <a:pt x="1001" y="109"/>
                    <a:pt x="1251" y="383"/>
                    <a:pt x="1251" y="693"/>
                  </a:cubicBezTo>
                  <a:cubicBezTo>
                    <a:pt x="1251" y="847"/>
                    <a:pt x="1180" y="1002"/>
                    <a:pt x="1072" y="1109"/>
                  </a:cubicBezTo>
                  <a:cubicBezTo>
                    <a:pt x="965" y="1228"/>
                    <a:pt x="822" y="1264"/>
                    <a:pt x="668" y="1264"/>
                  </a:cubicBezTo>
                  <a:cubicBezTo>
                    <a:pt x="358" y="1264"/>
                    <a:pt x="84" y="1002"/>
                    <a:pt x="108" y="669"/>
                  </a:cubicBezTo>
                  <a:cubicBezTo>
                    <a:pt x="108" y="514"/>
                    <a:pt x="179" y="359"/>
                    <a:pt x="287" y="252"/>
                  </a:cubicBezTo>
                  <a:cubicBezTo>
                    <a:pt x="382" y="157"/>
                    <a:pt x="525" y="97"/>
                    <a:pt x="668" y="97"/>
                  </a:cubicBezTo>
                  <a:close/>
                  <a:moveTo>
                    <a:pt x="646" y="1"/>
                  </a:moveTo>
                  <a:cubicBezTo>
                    <a:pt x="501" y="1"/>
                    <a:pt x="349" y="70"/>
                    <a:pt x="227" y="181"/>
                  </a:cubicBezTo>
                  <a:cubicBezTo>
                    <a:pt x="84" y="300"/>
                    <a:pt x="13" y="478"/>
                    <a:pt x="13" y="657"/>
                  </a:cubicBezTo>
                  <a:cubicBezTo>
                    <a:pt x="1" y="1038"/>
                    <a:pt x="299" y="1335"/>
                    <a:pt x="656" y="1347"/>
                  </a:cubicBezTo>
                  <a:lnTo>
                    <a:pt x="668" y="1347"/>
                  </a:lnTo>
                  <a:cubicBezTo>
                    <a:pt x="846" y="1347"/>
                    <a:pt x="1001" y="1288"/>
                    <a:pt x="1120" y="1169"/>
                  </a:cubicBezTo>
                  <a:cubicBezTo>
                    <a:pt x="1251" y="1050"/>
                    <a:pt x="1322" y="871"/>
                    <a:pt x="1322" y="693"/>
                  </a:cubicBezTo>
                  <a:cubicBezTo>
                    <a:pt x="1334" y="323"/>
                    <a:pt x="1037" y="26"/>
                    <a:pt x="680" y="2"/>
                  </a:cubicBezTo>
                  <a:cubicBezTo>
                    <a:pt x="668" y="1"/>
                    <a:pt x="657" y="1"/>
                    <a:pt x="6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5497100" y="1096350"/>
              <a:ext cx="13425" cy="11875"/>
            </a:xfrm>
            <a:custGeom>
              <a:avLst/>
              <a:gdLst/>
              <a:ahLst/>
              <a:cxnLst/>
              <a:rect l="l" t="t" r="r" b="b"/>
              <a:pathLst>
                <a:path w="537" h="475" extrusionOk="0">
                  <a:moveTo>
                    <a:pt x="399" y="0"/>
                  </a:moveTo>
                  <a:cubicBezTo>
                    <a:pt x="261" y="0"/>
                    <a:pt x="123" y="44"/>
                    <a:pt x="60" y="181"/>
                  </a:cubicBezTo>
                  <a:cubicBezTo>
                    <a:pt x="13" y="252"/>
                    <a:pt x="1" y="348"/>
                    <a:pt x="1" y="431"/>
                  </a:cubicBezTo>
                  <a:cubicBezTo>
                    <a:pt x="6" y="459"/>
                    <a:pt x="28" y="474"/>
                    <a:pt x="50" y="474"/>
                  </a:cubicBezTo>
                  <a:cubicBezTo>
                    <a:pt x="73" y="474"/>
                    <a:pt x="96" y="456"/>
                    <a:pt x="96" y="419"/>
                  </a:cubicBezTo>
                  <a:cubicBezTo>
                    <a:pt x="96" y="360"/>
                    <a:pt x="108" y="300"/>
                    <a:pt x="132" y="252"/>
                  </a:cubicBezTo>
                  <a:cubicBezTo>
                    <a:pt x="180" y="146"/>
                    <a:pt x="275" y="103"/>
                    <a:pt x="379" y="103"/>
                  </a:cubicBezTo>
                  <a:cubicBezTo>
                    <a:pt x="403" y="103"/>
                    <a:pt x="428" y="105"/>
                    <a:pt x="453" y="109"/>
                  </a:cubicBezTo>
                  <a:cubicBezTo>
                    <a:pt x="457" y="110"/>
                    <a:pt x="461" y="110"/>
                    <a:pt x="464" y="110"/>
                  </a:cubicBezTo>
                  <a:cubicBezTo>
                    <a:pt x="536" y="110"/>
                    <a:pt x="532" y="2"/>
                    <a:pt x="453" y="2"/>
                  </a:cubicBezTo>
                  <a:cubicBezTo>
                    <a:pt x="435" y="1"/>
                    <a:pt x="417" y="0"/>
                    <a:pt x="3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5369100" y="1089550"/>
              <a:ext cx="31575" cy="31325"/>
            </a:xfrm>
            <a:custGeom>
              <a:avLst/>
              <a:gdLst/>
              <a:ahLst/>
              <a:cxnLst/>
              <a:rect l="l" t="t" r="r" b="b"/>
              <a:pathLst>
                <a:path w="1263" h="1253" extrusionOk="0">
                  <a:moveTo>
                    <a:pt x="611" y="0"/>
                  </a:moveTo>
                  <a:cubicBezTo>
                    <a:pt x="287" y="0"/>
                    <a:pt x="25" y="270"/>
                    <a:pt x="13" y="620"/>
                  </a:cubicBezTo>
                  <a:cubicBezTo>
                    <a:pt x="1" y="977"/>
                    <a:pt x="275" y="1239"/>
                    <a:pt x="620" y="1251"/>
                  </a:cubicBezTo>
                  <a:cubicBezTo>
                    <a:pt x="634" y="1252"/>
                    <a:pt x="647" y="1252"/>
                    <a:pt x="660" y="1252"/>
                  </a:cubicBezTo>
                  <a:cubicBezTo>
                    <a:pt x="987" y="1252"/>
                    <a:pt x="1251" y="975"/>
                    <a:pt x="1251" y="643"/>
                  </a:cubicBezTo>
                  <a:cubicBezTo>
                    <a:pt x="1263" y="286"/>
                    <a:pt x="977" y="24"/>
                    <a:pt x="632" y="0"/>
                  </a:cubicBezTo>
                  <a:cubicBezTo>
                    <a:pt x="625" y="0"/>
                    <a:pt x="618" y="0"/>
                    <a:pt x="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5367925" y="1088025"/>
              <a:ext cx="33350" cy="33700"/>
            </a:xfrm>
            <a:custGeom>
              <a:avLst/>
              <a:gdLst/>
              <a:ahLst/>
              <a:cxnLst/>
              <a:rect l="l" t="t" r="r" b="b"/>
              <a:pathLst>
                <a:path w="1334" h="1348" extrusionOk="0">
                  <a:moveTo>
                    <a:pt x="667" y="97"/>
                  </a:moveTo>
                  <a:cubicBezTo>
                    <a:pt x="1000" y="109"/>
                    <a:pt x="1250" y="383"/>
                    <a:pt x="1250" y="693"/>
                  </a:cubicBezTo>
                  <a:cubicBezTo>
                    <a:pt x="1250" y="847"/>
                    <a:pt x="1179" y="1002"/>
                    <a:pt x="1072" y="1109"/>
                  </a:cubicBezTo>
                  <a:cubicBezTo>
                    <a:pt x="965" y="1228"/>
                    <a:pt x="822" y="1264"/>
                    <a:pt x="667" y="1264"/>
                  </a:cubicBezTo>
                  <a:cubicBezTo>
                    <a:pt x="358" y="1264"/>
                    <a:pt x="84" y="1002"/>
                    <a:pt x="107" y="669"/>
                  </a:cubicBezTo>
                  <a:cubicBezTo>
                    <a:pt x="107" y="514"/>
                    <a:pt x="179" y="359"/>
                    <a:pt x="286" y="252"/>
                  </a:cubicBezTo>
                  <a:cubicBezTo>
                    <a:pt x="381" y="157"/>
                    <a:pt x="524" y="97"/>
                    <a:pt x="667" y="97"/>
                  </a:cubicBezTo>
                  <a:close/>
                  <a:moveTo>
                    <a:pt x="645" y="1"/>
                  </a:moveTo>
                  <a:cubicBezTo>
                    <a:pt x="500" y="1"/>
                    <a:pt x="348" y="70"/>
                    <a:pt x="227" y="181"/>
                  </a:cubicBezTo>
                  <a:cubicBezTo>
                    <a:pt x="84" y="300"/>
                    <a:pt x="12" y="478"/>
                    <a:pt x="12" y="657"/>
                  </a:cubicBezTo>
                  <a:cubicBezTo>
                    <a:pt x="0" y="1038"/>
                    <a:pt x="298" y="1335"/>
                    <a:pt x="655" y="1347"/>
                  </a:cubicBezTo>
                  <a:lnTo>
                    <a:pt x="667" y="1347"/>
                  </a:lnTo>
                  <a:cubicBezTo>
                    <a:pt x="846" y="1347"/>
                    <a:pt x="1012" y="1288"/>
                    <a:pt x="1120" y="1169"/>
                  </a:cubicBezTo>
                  <a:cubicBezTo>
                    <a:pt x="1250" y="1050"/>
                    <a:pt x="1322" y="871"/>
                    <a:pt x="1322" y="693"/>
                  </a:cubicBezTo>
                  <a:cubicBezTo>
                    <a:pt x="1334" y="323"/>
                    <a:pt x="1036" y="26"/>
                    <a:pt x="679" y="2"/>
                  </a:cubicBezTo>
                  <a:cubicBezTo>
                    <a:pt x="668" y="1"/>
                    <a:pt x="656" y="1"/>
                    <a:pt x="6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5381625" y="1095975"/>
              <a:ext cx="13100" cy="12475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141" y="0"/>
                  </a:moveTo>
                  <a:cubicBezTo>
                    <a:pt x="118" y="0"/>
                    <a:pt x="95" y="2"/>
                    <a:pt x="71" y="5"/>
                  </a:cubicBezTo>
                  <a:cubicBezTo>
                    <a:pt x="0" y="17"/>
                    <a:pt x="0" y="101"/>
                    <a:pt x="71" y="101"/>
                  </a:cubicBezTo>
                  <a:cubicBezTo>
                    <a:pt x="85" y="100"/>
                    <a:pt x="99" y="99"/>
                    <a:pt x="113" y="99"/>
                  </a:cubicBezTo>
                  <a:cubicBezTo>
                    <a:pt x="239" y="99"/>
                    <a:pt x="350" y="149"/>
                    <a:pt x="393" y="267"/>
                  </a:cubicBezTo>
                  <a:cubicBezTo>
                    <a:pt x="405" y="315"/>
                    <a:pt x="417" y="375"/>
                    <a:pt x="417" y="434"/>
                  </a:cubicBezTo>
                  <a:cubicBezTo>
                    <a:pt x="411" y="477"/>
                    <a:pt x="436" y="498"/>
                    <a:pt x="463" y="498"/>
                  </a:cubicBezTo>
                  <a:cubicBezTo>
                    <a:pt x="487" y="498"/>
                    <a:pt x="512" y="480"/>
                    <a:pt x="512" y="446"/>
                  </a:cubicBezTo>
                  <a:cubicBezTo>
                    <a:pt x="524" y="363"/>
                    <a:pt x="488" y="279"/>
                    <a:pt x="464" y="196"/>
                  </a:cubicBezTo>
                  <a:cubicBezTo>
                    <a:pt x="403" y="63"/>
                    <a:pt x="280" y="0"/>
                    <a:pt x="1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5426250" y="1134200"/>
              <a:ext cx="40225" cy="66700"/>
            </a:xfrm>
            <a:custGeom>
              <a:avLst/>
              <a:gdLst/>
              <a:ahLst/>
              <a:cxnLst/>
              <a:rect l="l" t="t" r="r" b="b"/>
              <a:pathLst>
                <a:path w="1609" h="2668" extrusionOk="0">
                  <a:moveTo>
                    <a:pt x="927" y="0"/>
                  </a:moveTo>
                  <a:cubicBezTo>
                    <a:pt x="920" y="0"/>
                    <a:pt x="913" y="0"/>
                    <a:pt x="906" y="0"/>
                  </a:cubicBezTo>
                  <a:lnTo>
                    <a:pt x="644" y="12"/>
                  </a:lnTo>
                  <a:cubicBezTo>
                    <a:pt x="287" y="36"/>
                    <a:pt x="1" y="334"/>
                    <a:pt x="13" y="691"/>
                  </a:cubicBezTo>
                  <a:lnTo>
                    <a:pt x="49" y="2024"/>
                  </a:lnTo>
                  <a:cubicBezTo>
                    <a:pt x="60" y="2375"/>
                    <a:pt x="335" y="2668"/>
                    <a:pt x="683" y="2668"/>
                  </a:cubicBezTo>
                  <a:cubicBezTo>
                    <a:pt x="690" y="2668"/>
                    <a:pt x="696" y="2668"/>
                    <a:pt x="703" y="2667"/>
                  </a:cubicBezTo>
                  <a:lnTo>
                    <a:pt x="965" y="2656"/>
                  </a:lnTo>
                  <a:cubicBezTo>
                    <a:pt x="1323" y="2644"/>
                    <a:pt x="1608" y="2346"/>
                    <a:pt x="1596" y="1989"/>
                  </a:cubicBezTo>
                  <a:lnTo>
                    <a:pt x="1561" y="643"/>
                  </a:lnTo>
                  <a:cubicBezTo>
                    <a:pt x="1549" y="293"/>
                    <a:pt x="1274" y="0"/>
                    <a:pt x="9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5425975" y="1132400"/>
              <a:ext cx="41975" cy="68800"/>
            </a:xfrm>
            <a:custGeom>
              <a:avLst/>
              <a:gdLst/>
              <a:ahLst/>
              <a:cxnLst/>
              <a:rect l="l" t="t" r="r" b="b"/>
              <a:pathLst>
                <a:path w="1679" h="2752" extrusionOk="0">
                  <a:moveTo>
                    <a:pt x="953" y="120"/>
                  </a:moveTo>
                  <a:cubicBezTo>
                    <a:pt x="1119" y="120"/>
                    <a:pt x="1250" y="180"/>
                    <a:pt x="1357" y="287"/>
                  </a:cubicBezTo>
                  <a:cubicBezTo>
                    <a:pt x="1465" y="406"/>
                    <a:pt x="1548" y="549"/>
                    <a:pt x="1548" y="715"/>
                  </a:cubicBezTo>
                  <a:lnTo>
                    <a:pt x="1572" y="2061"/>
                  </a:lnTo>
                  <a:cubicBezTo>
                    <a:pt x="1584" y="2394"/>
                    <a:pt x="1322" y="2668"/>
                    <a:pt x="988" y="2680"/>
                  </a:cubicBezTo>
                  <a:lnTo>
                    <a:pt x="726" y="2692"/>
                  </a:lnTo>
                  <a:cubicBezTo>
                    <a:pt x="560" y="2692"/>
                    <a:pt x="417" y="2632"/>
                    <a:pt x="310" y="2537"/>
                  </a:cubicBezTo>
                  <a:cubicBezTo>
                    <a:pt x="191" y="2406"/>
                    <a:pt x="119" y="2263"/>
                    <a:pt x="119" y="2096"/>
                  </a:cubicBezTo>
                  <a:lnTo>
                    <a:pt x="83" y="763"/>
                  </a:lnTo>
                  <a:cubicBezTo>
                    <a:pt x="71" y="418"/>
                    <a:pt x="345" y="144"/>
                    <a:pt x="667" y="132"/>
                  </a:cubicBezTo>
                  <a:lnTo>
                    <a:pt x="953" y="120"/>
                  </a:lnTo>
                  <a:close/>
                  <a:moveTo>
                    <a:pt x="953" y="1"/>
                  </a:moveTo>
                  <a:lnTo>
                    <a:pt x="679" y="13"/>
                  </a:lnTo>
                  <a:cubicBezTo>
                    <a:pt x="310" y="37"/>
                    <a:pt x="0" y="346"/>
                    <a:pt x="12" y="727"/>
                  </a:cubicBezTo>
                  <a:lnTo>
                    <a:pt x="48" y="2073"/>
                  </a:lnTo>
                  <a:cubicBezTo>
                    <a:pt x="48" y="2251"/>
                    <a:pt x="119" y="2430"/>
                    <a:pt x="250" y="2561"/>
                  </a:cubicBezTo>
                  <a:cubicBezTo>
                    <a:pt x="381" y="2680"/>
                    <a:pt x="548" y="2751"/>
                    <a:pt x="714" y="2751"/>
                  </a:cubicBezTo>
                  <a:lnTo>
                    <a:pt x="726" y="2751"/>
                  </a:lnTo>
                  <a:lnTo>
                    <a:pt x="1000" y="2739"/>
                  </a:lnTo>
                  <a:cubicBezTo>
                    <a:pt x="1369" y="2728"/>
                    <a:pt x="1679" y="2418"/>
                    <a:pt x="1667" y="2025"/>
                  </a:cubicBezTo>
                  <a:lnTo>
                    <a:pt x="1631" y="692"/>
                  </a:lnTo>
                  <a:cubicBezTo>
                    <a:pt x="1631" y="513"/>
                    <a:pt x="1560" y="334"/>
                    <a:pt x="1429" y="191"/>
                  </a:cubicBezTo>
                  <a:cubicBezTo>
                    <a:pt x="1286" y="61"/>
                    <a:pt x="1131" y="1"/>
                    <a:pt x="9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5396500" y="1019600"/>
              <a:ext cx="97050" cy="133075"/>
            </a:xfrm>
            <a:custGeom>
              <a:avLst/>
              <a:gdLst/>
              <a:ahLst/>
              <a:cxnLst/>
              <a:rect l="l" t="t" r="r" b="b"/>
              <a:pathLst>
                <a:path w="3882" h="5323" extrusionOk="0">
                  <a:moveTo>
                    <a:pt x="1370" y="1"/>
                  </a:moveTo>
                  <a:cubicBezTo>
                    <a:pt x="608" y="1"/>
                    <a:pt x="0" y="643"/>
                    <a:pt x="0" y="1417"/>
                  </a:cubicBezTo>
                  <a:lnTo>
                    <a:pt x="0" y="3906"/>
                  </a:lnTo>
                  <a:cubicBezTo>
                    <a:pt x="0" y="4692"/>
                    <a:pt x="631" y="5323"/>
                    <a:pt x="1370" y="5323"/>
                  </a:cubicBezTo>
                  <a:lnTo>
                    <a:pt x="2513" y="5323"/>
                  </a:lnTo>
                  <a:cubicBezTo>
                    <a:pt x="3275" y="5323"/>
                    <a:pt x="3882" y="4680"/>
                    <a:pt x="3882" y="3906"/>
                  </a:cubicBezTo>
                  <a:lnTo>
                    <a:pt x="3882" y="1417"/>
                  </a:lnTo>
                  <a:cubicBezTo>
                    <a:pt x="3882" y="632"/>
                    <a:pt x="3263" y="1"/>
                    <a:pt x="25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5395300" y="1018100"/>
              <a:ext cx="99450" cy="135175"/>
            </a:xfrm>
            <a:custGeom>
              <a:avLst/>
              <a:gdLst/>
              <a:ahLst/>
              <a:cxnLst/>
              <a:rect l="l" t="t" r="r" b="b"/>
              <a:pathLst>
                <a:path w="3978" h="5407" extrusionOk="0">
                  <a:moveTo>
                    <a:pt x="2549" y="108"/>
                  </a:moveTo>
                  <a:cubicBezTo>
                    <a:pt x="3275" y="108"/>
                    <a:pt x="3870" y="739"/>
                    <a:pt x="3870" y="1477"/>
                  </a:cubicBezTo>
                  <a:lnTo>
                    <a:pt x="3870" y="3966"/>
                  </a:lnTo>
                  <a:cubicBezTo>
                    <a:pt x="3870" y="4728"/>
                    <a:pt x="3275" y="5335"/>
                    <a:pt x="2549" y="5335"/>
                  </a:cubicBezTo>
                  <a:lnTo>
                    <a:pt x="1406" y="5335"/>
                  </a:lnTo>
                  <a:cubicBezTo>
                    <a:pt x="679" y="5335"/>
                    <a:pt x="84" y="4704"/>
                    <a:pt x="84" y="3966"/>
                  </a:cubicBezTo>
                  <a:lnTo>
                    <a:pt x="84" y="1477"/>
                  </a:lnTo>
                  <a:cubicBezTo>
                    <a:pt x="84" y="715"/>
                    <a:pt x="679" y="108"/>
                    <a:pt x="1406" y="108"/>
                  </a:cubicBezTo>
                  <a:close/>
                  <a:moveTo>
                    <a:pt x="1418" y="1"/>
                  </a:moveTo>
                  <a:cubicBezTo>
                    <a:pt x="632" y="1"/>
                    <a:pt x="1" y="656"/>
                    <a:pt x="1" y="1465"/>
                  </a:cubicBezTo>
                  <a:lnTo>
                    <a:pt x="1" y="3954"/>
                  </a:lnTo>
                  <a:cubicBezTo>
                    <a:pt x="1" y="4752"/>
                    <a:pt x="644" y="5406"/>
                    <a:pt x="1418" y="5406"/>
                  </a:cubicBezTo>
                  <a:lnTo>
                    <a:pt x="2561" y="5406"/>
                  </a:lnTo>
                  <a:cubicBezTo>
                    <a:pt x="3334" y="5406"/>
                    <a:pt x="3977" y="4752"/>
                    <a:pt x="3977" y="3942"/>
                  </a:cubicBezTo>
                  <a:lnTo>
                    <a:pt x="3977" y="1465"/>
                  </a:lnTo>
                  <a:cubicBezTo>
                    <a:pt x="3977" y="656"/>
                    <a:pt x="3334" y="1"/>
                    <a:pt x="25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5439350" y="1075850"/>
              <a:ext cx="11650" cy="23250"/>
            </a:xfrm>
            <a:custGeom>
              <a:avLst/>
              <a:gdLst/>
              <a:ahLst/>
              <a:cxnLst/>
              <a:rect l="l" t="t" r="r" b="b"/>
              <a:pathLst>
                <a:path w="466" h="930" extrusionOk="0">
                  <a:moveTo>
                    <a:pt x="203" y="1"/>
                  </a:moveTo>
                  <a:lnTo>
                    <a:pt x="1" y="929"/>
                  </a:lnTo>
                  <a:lnTo>
                    <a:pt x="465" y="89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5397400" y="1094825"/>
              <a:ext cx="25900" cy="24900"/>
            </a:xfrm>
            <a:custGeom>
              <a:avLst/>
              <a:gdLst/>
              <a:ahLst/>
              <a:cxnLst/>
              <a:rect l="l" t="t" r="r" b="b"/>
              <a:pathLst>
                <a:path w="1036" h="996" extrusionOk="0">
                  <a:moveTo>
                    <a:pt x="500" y="0"/>
                  </a:moveTo>
                  <a:cubicBezTo>
                    <a:pt x="242" y="0"/>
                    <a:pt x="35" y="214"/>
                    <a:pt x="24" y="468"/>
                  </a:cubicBezTo>
                  <a:cubicBezTo>
                    <a:pt x="0" y="730"/>
                    <a:pt x="202" y="980"/>
                    <a:pt x="476" y="992"/>
                  </a:cubicBezTo>
                  <a:cubicBezTo>
                    <a:pt x="496" y="995"/>
                    <a:pt x="515" y="996"/>
                    <a:pt x="533" y="996"/>
                  </a:cubicBezTo>
                  <a:cubicBezTo>
                    <a:pt x="783" y="996"/>
                    <a:pt x="990" y="783"/>
                    <a:pt x="1012" y="540"/>
                  </a:cubicBezTo>
                  <a:cubicBezTo>
                    <a:pt x="1036" y="254"/>
                    <a:pt x="833" y="16"/>
                    <a:pt x="560" y="4"/>
                  </a:cubicBezTo>
                  <a:cubicBezTo>
                    <a:pt x="540" y="1"/>
                    <a:pt x="520" y="0"/>
                    <a:pt x="50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5464350" y="1094825"/>
              <a:ext cx="25925" cy="24900"/>
            </a:xfrm>
            <a:custGeom>
              <a:avLst/>
              <a:gdLst/>
              <a:ahLst/>
              <a:cxnLst/>
              <a:rect l="l" t="t" r="r" b="b"/>
              <a:pathLst>
                <a:path w="1037" h="996" extrusionOk="0">
                  <a:moveTo>
                    <a:pt x="501" y="0"/>
                  </a:moveTo>
                  <a:cubicBezTo>
                    <a:pt x="242" y="0"/>
                    <a:pt x="36" y="214"/>
                    <a:pt x="25" y="468"/>
                  </a:cubicBezTo>
                  <a:cubicBezTo>
                    <a:pt x="1" y="730"/>
                    <a:pt x="203" y="980"/>
                    <a:pt x="477" y="992"/>
                  </a:cubicBezTo>
                  <a:cubicBezTo>
                    <a:pt x="496" y="995"/>
                    <a:pt x="516" y="996"/>
                    <a:pt x="534" y="996"/>
                  </a:cubicBezTo>
                  <a:cubicBezTo>
                    <a:pt x="783" y="996"/>
                    <a:pt x="991" y="783"/>
                    <a:pt x="1013" y="540"/>
                  </a:cubicBezTo>
                  <a:cubicBezTo>
                    <a:pt x="1037" y="254"/>
                    <a:pt x="834" y="16"/>
                    <a:pt x="561" y="4"/>
                  </a:cubicBezTo>
                  <a:cubicBezTo>
                    <a:pt x="540" y="1"/>
                    <a:pt x="521" y="0"/>
                    <a:pt x="501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5436975" y="1115750"/>
              <a:ext cx="19375" cy="8950"/>
            </a:xfrm>
            <a:custGeom>
              <a:avLst/>
              <a:gdLst/>
              <a:ahLst/>
              <a:cxnLst/>
              <a:rect l="l" t="t" r="r" b="b"/>
              <a:pathLst>
                <a:path w="775" h="358" extrusionOk="0">
                  <a:moveTo>
                    <a:pt x="1" y="0"/>
                  </a:moveTo>
                  <a:cubicBezTo>
                    <a:pt x="36" y="191"/>
                    <a:pt x="203" y="357"/>
                    <a:pt x="393" y="357"/>
                  </a:cubicBezTo>
                  <a:cubicBezTo>
                    <a:pt x="584" y="357"/>
                    <a:pt x="751" y="203"/>
                    <a:pt x="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5435500" y="1114550"/>
              <a:ext cx="21750" cy="10750"/>
            </a:xfrm>
            <a:custGeom>
              <a:avLst/>
              <a:gdLst/>
              <a:ahLst/>
              <a:cxnLst/>
              <a:rect l="l" t="t" r="r" b="b"/>
              <a:pathLst>
                <a:path w="870" h="430" extrusionOk="0">
                  <a:moveTo>
                    <a:pt x="774" y="84"/>
                  </a:moveTo>
                  <a:cubicBezTo>
                    <a:pt x="750" y="251"/>
                    <a:pt x="619" y="358"/>
                    <a:pt x="452" y="358"/>
                  </a:cubicBezTo>
                  <a:cubicBezTo>
                    <a:pt x="286" y="358"/>
                    <a:pt x="167" y="239"/>
                    <a:pt x="119" y="84"/>
                  </a:cubicBezTo>
                  <a:close/>
                  <a:moveTo>
                    <a:pt x="0" y="1"/>
                  </a:moveTo>
                  <a:lnTo>
                    <a:pt x="24" y="48"/>
                  </a:lnTo>
                  <a:cubicBezTo>
                    <a:pt x="48" y="274"/>
                    <a:pt x="238" y="429"/>
                    <a:pt x="452" y="429"/>
                  </a:cubicBezTo>
                  <a:cubicBezTo>
                    <a:pt x="679" y="429"/>
                    <a:pt x="857" y="274"/>
                    <a:pt x="857" y="48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5405575" y="1075850"/>
              <a:ext cx="23400" cy="13500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71" y="1"/>
                  </a:moveTo>
                  <a:cubicBezTo>
                    <a:pt x="209" y="1"/>
                    <a:pt x="30" y="227"/>
                    <a:pt x="6" y="477"/>
                  </a:cubicBezTo>
                  <a:cubicBezTo>
                    <a:pt x="0" y="519"/>
                    <a:pt x="30" y="540"/>
                    <a:pt x="64" y="540"/>
                  </a:cubicBezTo>
                  <a:cubicBezTo>
                    <a:pt x="99" y="540"/>
                    <a:pt x="137" y="519"/>
                    <a:pt x="149" y="477"/>
                  </a:cubicBezTo>
                  <a:cubicBezTo>
                    <a:pt x="161" y="257"/>
                    <a:pt x="325" y="147"/>
                    <a:pt x="487" y="147"/>
                  </a:cubicBezTo>
                  <a:cubicBezTo>
                    <a:pt x="649" y="147"/>
                    <a:pt x="810" y="257"/>
                    <a:pt x="816" y="477"/>
                  </a:cubicBezTo>
                  <a:cubicBezTo>
                    <a:pt x="810" y="513"/>
                    <a:pt x="840" y="531"/>
                    <a:pt x="871" y="531"/>
                  </a:cubicBezTo>
                  <a:cubicBezTo>
                    <a:pt x="902" y="531"/>
                    <a:pt x="935" y="513"/>
                    <a:pt x="935" y="477"/>
                  </a:cubicBezTo>
                  <a:cubicBezTo>
                    <a:pt x="923" y="227"/>
                    <a:pt x="745" y="1"/>
                    <a:pt x="47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5459600" y="1075850"/>
              <a:ext cx="23400" cy="13500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65" y="1"/>
                  </a:moveTo>
                  <a:cubicBezTo>
                    <a:pt x="203" y="1"/>
                    <a:pt x="24" y="227"/>
                    <a:pt x="12" y="477"/>
                  </a:cubicBezTo>
                  <a:cubicBezTo>
                    <a:pt x="0" y="519"/>
                    <a:pt x="30" y="540"/>
                    <a:pt x="64" y="540"/>
                  </a:cubicBezTo>
                  <a:cubicBezTo>
                    <a:pt x="99" y="540"/>
                    <a:pt x="137" y="519"/>
                    <a:pt x="143" y="477"/>
                  </a:cubicBezTo>
                  <a:cubicBezTo>
                    <a:pt x="155" y="257"/>
                    <a:pt x="319" y="147"/>
                    <a:pt x="481" y="147"/>
                  </a:cubicBezTo>
                  <a:cubicBezTo>
                    <a:pt x="643" y="147"/>
                    <a:pt x="804" y="257"/>
                    <a:pt x="810" y="477"/>
                  </a:cubicBezTo>
                  <a:cubicBezTo>
                    <a:pt x="810" y="513"/>
                    <a:pt x="843" y="531"/>
                    <a:pt x="874" y="531"/>
                  </a:cubicBezTo>
                  <a:cubicBezTo>
                    <a:pt x="905" y="531"/>
                    <a:pt x="935" y="513"/>
                    <a:pt x="929" y="477"/>
                  </a:cubicBezTo>
                  <a:cubicBezTo>
                    <a:pt x="917" y="227"/>
                    <a:pt x="739" y="1"/>
                    <a:pt x="4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5372375" y="985925"/>
              <a:ext cx="148875" cy="105475"/>
            </a:xfrm>
            <a:custGeom>
              <a:avLst/>
              <a:gdLst/>
              <a:ahLst/>
              <a:cxnLst/>
              <a:rect l="l" t="t" r="r" b="b"/>
              <a:pathLst>
                <a:path w="5955" h="4219" extrusionOk="0">
                  <a:moveTo>
                    <a:pt x="2919" y="1"/>
                  </a:moveTo>
                  <a:cubicBezTo>
                    <a:pt x="2260" y="1"/>
                    <a:pt x="523" y="317"/>
                    <a:pt x="489" y="1705"/>
                  </a:cubicBezTo>
                  <a:cubicBezTo>
                    <a:pt x="477" y="2145"/>
                    <a:pt x="489" y="2419"/>
                    <a:pt x="382" y="2657"/>
                  </a:cubicBezTo>
                  <a:cubicBezTo>
                    <a:pt x="227" y="3050"/>
                    <a:pt x="1" y="3276"/>
                    <a:pt x="1" y="3276"/>
                  </a:cubicBezTo>
                  <a:lnTo>
                    <a:pt x="596" y="3634"/>
                  </a:lnTo>
                  <a:cubicBezTo>
                    <a:pt x="620" y="3634"/>
                    <a:pt x="656" y="3645"/>
                    <a:pt x="668" y="3669"/>
                  </a:cubicBezTo>
                  <a:cubicBezTo>
                    <a:pt x="739" y="3788"/>
                    <a:pt x="799" y="3931"/>
                    <a:pt x="846" y="4026"/>
                  </a:cubicBezTo>
                  <a:cubicBezTo>
                    <a:pt x="861" y="4060"/>
                    <a:pt x="885" y="4075"/>
                    <a:pt x="911" y="4075"/>
                  </a:cubicBezTo>
                  <a:cubicBezTo>
                    <a:pt x="948" y="4075"/>
                    <a:pt x="987" y="4045"/>
                    <a:pt x="1001" y="4003"/>
                  </a:cubicBezTo>
                  <a:lnTo>
                    <a:pt x="1025" y="3693"/>
                  </a:lnTo>
                  <a:cubicBezTo>
                    <a:pt x="1037" y="3645"/>
                    <a:pt x="1061" y="3610"/>
                    <a:pt x="1096" y="3610"/>
                  </a:cubicBezTo>
                  <a:cubicBezTo>
                    <a:pt x="1486" y="3598"/>
                    <a:pt x="3422" y="3481"/>
                    <a:pt x="3558" y="2317"/>
                  </a:cubicBezTo>
                  <a:lnTo>
                    <a:pt x="3558" y="2317"/>
                  </a:lnTo>
                  <a:cubicBezTo>
                    <a:pt x="3549" y="2478"/>
                    <a:pt x="3553" y="3228"/>
                    <a:pt x="4132" y="3538"/>
                  </a:cubicBezTo>
                  <a:lnTo>
                    <a:pt x="4156" y="3538"/>
                  </a:lnTo>
                  <a:cubicBezTo>
                    <a:pt x="4049" y="3395"/>
                    <a:pt x="3811" y="3050"/>
                    <a:pt x="3811" y="2741"/>
                  </a:cubicBezTo>
                  <a:lnTo>
                    <a:pt x="3811" y="2741"/>
                  </a:lnTo>
                  <a:cubicBezTo>
                    <a:pt x="3811" y="2741"/>
                    <a:pt x="3978" y="3169"/>
                    <a:pt x="4240" y="3526"/>
                  </a:cubicBezTo>
                  <a:lnTo>
                    <a:pt x="4251" y="3503"/>
                  </a:lnTo>
                  <a:cubicBezTo>
                    <a:pt x="4216" y="3395"/>
                    <a:pt x="4120" y="3122"/>
                    <a:pt x="4120" y="2895"/>
                  </a:cubicBezTo>
                  <a:lnTo>
                    <a:pt x="4120" y="2895"/>
                  </a:lnTo>
                  <a:cubicBezTo>
                    <a:pt x="4121" y="2895"/>
                    <a:pt x="4406" y="3384"/>
                    <a:pt x="4668" y="3669"/>
                  </a:cubicBezTo>
                  <a:cubicBezTo>
                    <a:pt x="4692" y="3693"/>
                    <a:pt x="4704" y="3693"/>
                    <a:pt x="4716" y="3705"/>
                  </a:cubicBezTo>
                  <a:cubicBezTo>
                    <a:pt x="4752" y="3717"/>
                    <a:pt x="4763" y="3729"/>
                    <a:pt x="4763" y="3764"/>
                  </a:cubicBezTo>
                  <a:lnTo>
                    <a:pt x="4811" y="4145"/>
                  </a:lnTo>
                  <a:cubicBezTo>
                    <a:pt x="4818" y="4194"/>
                    <a:pt x="4849" y="4218"/>
                    <a:pt x="4884" y="4218"/>
                  </a:cubicBezTo>
                  <a:cubicBezTo>
                    <a:pt x="4908" y="4218"/>
                    <a:pt x="4934" y="4206"/>
                    <a:pt x="4954" y="4181"/>
                  </a:cubicBezTo>
                  <a:cubicBezTo>
                    <a:pt x="5025" y="4038"/>
                    <a:pt x="5121" y="3848"/>
                    <a:pt x="5180" y="3586"/>
                  </a:cubicBezTo>
                  <a:cubicBezTo>
                    <a:pt x="5190" y="3546"/>
                    <a:pt x="5216" y="3523"/>
                    <a:pt x="5245" y="3523"/>
                  </a:cubicBezTo>
                  <a:cubicBezTo>
                    <a:pt x="5251" y="3523"/>
                    <a:pt x="5257" y="3524"/>
                    <a:pt x="5263" y="3526"/>
                  </a:cubicBezTo>
                  <a:cubicBezTo>
                    <a:pt x="5438" y="3572"/>
                    <a:pt x="5711" y="3660"/>
                    <a:pt x="5800" y="3660"/>
                  </a:cubicBezTo>
                  <a:cubicBezTo>
                    <a:pt x="5827" y="3660"/>
                    <a:pt x="5837" y="3653"/>
                    <a:pt x="5823" y="3634"/>
                  </a:cubicBezTo>
                  <a:cubicBezTo>
                    <a:pt x="5531" y="3277"/>
                    <a:pt x="5466" y="3165"/>
                    <a:pt x="5500" y="3165"/>
                  </a:cubicBezTo>
                  <a:cubicBezTo>
                    <a:pt x="5557" y="3165"/>
                    <a:pt x="5895" y="3480"/>
                    <a:pt x="5917" y="3480"/>
                  </a:cubicBezTo>
                  <a:cubicBezTo>
                    <a:pt x="5918" y="3480"/>
                    <a:pt x="5918" y="3479"/>
                    <a:pt x="5918" y="3479"/>
                  </a:cubicBezTo>
                  <a:cubicBezTo>
                    <a:pt x="5954" y="3372"/>
                    <a:pt x="5656" y="3181"/>
                    <a:pt x="5537" y="2705"/>
                  </a:cubicBezTo>
                  <a:cubicBezTo>
                    <a:pt x="5490" y="2407"/>
                    <a:pt x="5597" y="2086"/>
                    <a:pt x="5537" y="1705"/>
                  </a:cubicBezTo>
                  <a:cubicBezTo>
                    <a:pt x="5299" y="252"/>
                    <a:pt x="3585" y="14"/>
                    <a:pt x="2989" y="2"/>
                  </a:cubicBezTo>
                  <a:cubicBezTo>
                    <a:pt x="2968" y="1"/>
                    <a:pt x="2944" y="1"/>
                    <a:pt x="2919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5394400" y="1104125"/>
              <a:ext cx="31000" cy="28025"/>
            </a:xfrm>
            <a:custGeom>
              <a:avLst/>
              <a:gdLst/>
              <a:ahLst/>
              <a:cxnLst/>
              <a:rect l="l" t="t" r="r" b="b"/>
              <a:pathLst>
                <a:path w="1240" h="1121" extrusionOk="0">
                  <a:moveTo>
                    <a:pt x="37" y="1"/>
                  </a:moveTo>
                  <a:cubicBezTo>
                    <a:pt x="25" y="37"/>
                    <a:pt x="1" y="668"/>
                    <a:pt x="215" y="930"/>
                  </a:cubicBezTo>
                  <a:cubicBezTo>
                    <a:pt x="370" y="1084"/>
                    <a:pt x="751" y="1120"/>
                    <a:pt x="1013" y="1120"/>
                  </a:cubicBezTo>
                  <a:cubicBezTo>
                    <a:pt x="1092" y="1120"/>
                    <a:pt x="1156" y="1109"/>
                    <a:pt x="1196" y="1109"/>
                  </a:cubicBezTo>
                  <a:cubicBezTo>
                    <a:pt x="1217" y="1109"/>
                    <a:pt x="1231" y="1112"/>
                    <a:pt x="1239" y="1120"/>
                  </a:cubicBezTo>
                  <a:lnTo>
                    <a:pt x="1227" y="1025"/>
                  </a:lnTo>
                  <a:cubicBezTo>
                    <a:pt x="1227" y="1025"/>
                    <a:pt x="1133" y="1032"/>
                    <a:pt x="1003" y="1032"/>
                  </a:cubicBezTo>
                  <a:cubicBezTo>
                    <a:pt x="768" y="1032"/>
                    <a:pt x="417" y="1008"/>
                    <a:pt x="287" y="870"/>
                  </a:cubicBezTo>
                  <a:cubicBezTo>
                    <a:pt x="84" y="644"/>
                    <a:pt x="132" y="25"/>
                    <a:pt x="132" y="13"/>
                  </a:cubicBezTo>
                  <a:lnTo>
                    <a:pt x="37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5422975" y="11249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0"/>
                  </a:moveTo>
                  <a:cubicBezTo>
                    <a:pt x="84" y="0"/>
                    <a:pt x="1" y="84"/>
                    <a:pt x="1" y="215"/>
                  </a:cubicBezTo>
                  <a:cubicBezTo>
                    <a:pt x="1" y="334"/>
                    <a:pt x="84" y="417"/>
                    <a:pt x="203" y="417"/>
                  </a:cubicBezTo>
                  <a:cubicBezTo>
                    <a:pt x="322" y="417"/>
                    <a:pt x="418" y="334"/>
                    <a:pt x="418" y="215"/>
                  </a:cubicBezTo>
                  <a:cubicBezTo>
                    <a:pt x="418" y="96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5392625" y="1152650"/>
              <a:ext cx="121175" cy="73850"/>
            </a:xfrm>
            <a:custGeom>
              <a:avLst/>
              <a:gdLst/>
              <a:ahLst/>
              <a:cxnLst/>
              <a:rect l="l" t="t" r="r" b="b"/>
              <a:pathLst>
                <a:path w="4847" h="2954" extrusionOk="0">
                  <a:moveTo>
                    <a:pt x="4311" y="1"/>
                  </a:moveTo>
                  <a:cubicBezTo>
                    <a:pt x="4311" y="1"/>
                    <a:pt x="2691" y="1025"/>
                    <a:pt x="2418" y="1203"/>
                  </a:cubicBezTo>
                  <a:cubicBezTo>
                    <a:pt x="2286" y="1278"/>
                    <a:pt x="2203" y="1297"/>
                    <a:pt x="2154" y="1297"/>
                  </a:cubicBezTo>
                  <a:cubicBezTo>
                    <a:pt x="2100" y="1297"/>
                    <a:pt x="2084" y="1275"/>
                    <a:pt x="2084" y="1275"/>
                  </a:cubicBezTo>
                  <a:lnTo>
                    <a:pt x="1989" y="1203"/>
                  </a:lnTo>
                  <a:lnTo>
                    <a:pt x="453" y="84"/>
                  </a:lnTo>
                  <a:lnTo>
                    <a:pt x="1" y="1560"/>
                  </a:lnTo>
                  <a:lnTo>
                    <a:pt x="1298" y="2263"/>
                  </a:lnTo>
                  <a:lnTo>
                    <a:pt x="1513" y="2953"/>
                  </a:lnTo>
                  <a:lnTo>
                    <a:pt x="4846" y="1679"/>
                  </a:lnTo>
                  <a:lnTo>
                    <a:pt x="4311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5424175" y="1149675"/>
              <a:ext cx="79500" cy="61350"/>
            </a:xfrm>
            <a:custGeom>
              <a:avLst/>
              <a:gdLst/>
              <a:ahLst/>
              <a:cxnLst/>
              <a:rect l="l" t="t" r="r" b="b"/>
              <a:pathLst>
                <a:path w="3180" h="2454" extrusionOk="0">
                  <a:moveTo>
                    <a:pt x="3156" y="1"/>
                  </a:moveTo>
                  <a:lnTo>
                    <a:pt x="1" y="2001"/>
                  </a:lnTo>
                  <a:lnTo>
                    <a:pt x="1" y="2453"/>
                  </a:lnTo>
                  <a:lnTo>
                    <a:pt x="72" y="2453"/>
                  </a:lnTo>
                  <a:lnTo>
                    <a:pt x="72" y="2048"/>
                  </a:lnTo>
                  <a:lnTo>
                    <a:pt x="3180" y="72"/>
                  </a:lnTo>
                  <a:lnTo>
                    <a:pt x="315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5401250" y="1153850"/>
              <a:ext cx="46775" cy="32750"/>
            </a:xfrm>
            <a:custGeom>
              <a:avLst/>
              <a:gdLst/>
              <a:ahLst/>
              <a:cxnLst/>
              <a:rect l="l" t="t" r="r" b="b"/>
              <a:pathLst>
                <a:path w="1871" h="1310" extrusionOk="0">
                  <a:moveTo>
                    <a:pt x="48" y="0"/>
                  </a:moveTo>
                  <a:lnTo>
                    <a:pt x="1" y="60"/>
                  </a:lnTo>
                  <a:lnTo>
                    <a:pt x="1834" y="1310"/>
                  </a:lnTo>
                  <a:lnTo>
                    <a:pt x="1870" y="125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5464350" y="1217000"/>
              <a:ext cx="15800" cy="16050"/>
            </a:xfrm>
            <a:custGeom>
              <a:avLst/>
              <a:gdLst/>
              <a:ahLst/>
              <a:cxnLst/>
              <a:rect l="l" t="t" r="r" b="b"/>
              <a:pathLst>
                <a:path w="632" h="642" extrusionOk="0">
                  <a:moveTo>
                    <a:pt x="303" y="113"/>
                  </a:moveTo>
                  <a:cubicBezTo>
                    <a:pt x="316" y="113"/>
                    <a:pt x="330" y="114"/>
                    <a:pt x="346" y="117"/>
                  </a:cubicBezTo>
                  <a:cubicBezTo>
                    <a:pt x="465" y="129"/>
                    <a:pt x="549" y="248"/>
                    <a:pt x="525" y="379"/>
                  </a:cubicBezTo>
                  <a:cubicBezTo>
                    <a:pt x="525" y="439"/>
                    <a:pt x="489" y="498"/>
                    <a:pt x="441" y="534"/>
                  </a:cubicBezTo>
                  <a:cubicBezTo>
                    <a:pt x="399" y="551"/>
                    <a:pt x="363" y="568"/>
                    <a:pt x="325" y="568"/>
                  </a:cubicBezTo>
                  <a:cubicBezTo>
                    <a:pt x="309" y="568"/>
                    <a:pt x="292" y="565"/>
                    <a:pt x="275" y="558"/>
                  </a:cubicBezTo>
                  <a:cubicBezTo>
                    <a:pt x="156" y="546"/>
                    <a:pt x="84" y="427"/>
                    <a:pt x="96" y="296"/>
                  </a:cubicBezTo>
                  <a:cubicBezTo>
                    <a:pt x="120" y="225"/>
                    <a:pt x="144" y="177"/>
                    <a:pt x="191" y="141"/>
                  </a:cubicBezTo>
                  <a:cubicBezTo>
                    <a:pt x="235" y="124"/>
                    <a:pt x="266" y="113"/>
                    <a:pt x="303" y="113"/>
                  </a:cubicBezTo>
                  <a:close/>
                  <a:moveTo>
                    <a:pt x="311" y="1"/>
                  </a:moveTo>
                  <a:cubicBezTo>
                    <a:pt x="255" y="1"/>
                    <a:pt x="196" y="23"/>
                    <a:pt x="144" y="58"/>
                  </a:cubicBezTo>
                  <a:cubicBezTo>
                    <a:pt x="72" y="117"/>
                    <a:pt x="25" y="177"/>
                    <a:pt x="13" y="260"/>
                  </a:cubicBezTo>
                  <a:cubicBezTo>
                    <a:pt x="1" y="427"/>
                    <a:pt x="96" y="594"/>
                    <a:pt x="263" y="617"/>
                  </a:cubicBezTo>
                  <a:cubicBezTo>
                    <a:pt x="275" y="641"/>
                    <a:pt x="299" y="641"/>
                    <a:pt x="311" y="641"/>
                  </a:cubicBezTo>
                  <a:cubicBezTo>
                    <a:pt x="382" y="641"/>
                    <a:pt x="441" y="617"/>
                    <a:pt x="489" y="582"/>
                  </a:cubicBezTo>
                  <a:cubicBezTo>
                    <a:pt x="561" y="522"/>
                    <a:pt x="608" y="463"/>
                    <a:pt x="620" y="367"/>
                  </a:cubicBezTo>
                  <a:cubicBezTo>
                    <a:pt x="632" y="201"/>
                    <a:pt x="537" y="46"/>
                    <a:pt x="370" y="10"/>
                  </a:cubicBezTo>
                  <a:cubicBezTo>
                    <a:pt x="351" y="4"/>
                    <a:pt x="331" y="1"/>
                    <a:pt x="3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5471200" y="1224975"/>
              <a:ext cx="39925" cy="105400"/>
            </a:xfrm>
            <a:custGeom>
              <a:avLst/>
              <a:gdLst/>
              <a:ahLst/>
              <a:cxnLst/>
              <a:rect l="l" t="t" r="r" b="b"/>
              <a:pathLst>
                <a:path w="1597" h="4216" extrusionOk="0">
                  <a:moveTo>
                    <a:pt x="84" y="1"/>
                  </a:moveTo>
                  <a:lnTo>
                    <a:pt x="1" y="25"/>
                  </a:lnTo>
                  <a:cubicBezTo>
                    <a:pt x="1" y="48"/>
                    <a:pt x="691" y="3085"/>
                    <a:pt x="1525" y="4216"/>
                  </a:cubicBezTo>
                  <a:lnTo>
                    <a:pt x="1596" y="4168"/>
                  </a:lnTo>
                  <a:cubicBezTo>
                    <a:pt x="763" y="3061"/>
                    <a:pt x="96" y="37"/>
                    <a:pt x="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5393525" y="1213900"/>
              <a:ext cx="16675" cy="15575"/>
            </a:xfrm>
            <a:custGeom>
              <a:avLst/>
              <a:gdLst/>
              <a:ahLst/>
              <a:cxnLst/>
              <a:rect l="l" t="t" r="r" b="b"/>
              <a:pathLst>
                <a:path w="667" h="623" extrusionOk="0">
                  <a:moveTo>
                    <a:pt x="334" y="87"/>
                  </a:moveTo>
                  <a:cubicBezTo>
                    <a:pt x="369" y="87"/>
                    <a:pt x="417" y="110"/>
                    <a:pt x="465" y="122"/>
                  </a:cubicBezTo>
                  <a:cubicBezTo>
                    <a:pt x="500" y="146"/>
                    <a:pt x="536" y="206"/>
                    <a:pt x="548" y="265"/>
                  </a:cubicBezTo>
                  <a:cubicBezTo>
                    <a:pt x="584" y="408"/>
                    <a:pt x="488" y="527"/>
                    <a:pt x="369" y="539"/>
                  </a:cubicBezTo>
                  <a:cubicBezTo>
                    <a:pt x="354" y="542"/>
                    <a:pt x="340" y="544"/>
                    <a:pt x="325" y="544"/>
                  </a:cubicBezTo>
                  <a:cubicBezTo>
                    <a:pt x="281" y="544"/>
                    <a:pt x="238" y="530"/>
                    <a:pt x="203" y="503"/>
                  </a:cubicBezTo>
                  <a:cubicBezTo>
                    <a:pt x="167" y="480"/>
                    <a:pt x="131" y="420"/>
                    <a:pt x="119" y="360"/>
                  </a:cubicBezTo>
                  <a:cubicBezTo>
                    <a:pt x="84" y="230"/>
                    <a:pt x="179" y="110"/>
                    <a:pt x="298" y="87"/>
                  </a:cubicBezTo>
                  <a:close/>
                  <a:moveTo>
                    <a:pt x="327" y="0"/>
                  </a:moveTo>
                  <a:cubicBezTo>
                    <a:pt x="313" y="0"/>
                    <a:pt x="299" y="1"/>
                    <a:pt x="286" y="3"/>
                  </a:cubicBezTo>
                  <a:cubicBezTo>
                    <a:pt x="119" y="27"/>
                    <a:pt x="0" y="194"/>
                    <a:pt x="36" y="360"/>
                  </a:cubicBezTo>
                  <a:cubicBezTo>
                    <a:pt x="60" y="444"/>
                    <a:pt x="96" y="527"/>
                    <a:pt x="167" y="563"/>
                  </a:cubicBezTo>
                  <a:cubicBezTo>
                    <a:pt x="215" y="611"/>
                    <a:pt x="274" y="622"/>
                    <a:pt x="334" y="622"/>
                  </a:cubicBezTo>
                  <a:cubicBezTo>
                    <a:pt x="346" y="622"/>
                    <a:pt x="357" y="622"/>
                    <a:pt x="393" y="611"/>
                  </a:cubicBezTo>
                  <a:cubicBezTo>
                    <a:pt x="548" y="587"/>
                    <a:pt x="667" y="420"/>
                    <a:pt x="643" y="253"/>
                  </a:cubicBezTo>
                  <a:cubicBezTo>
                    <a:pt x="607" y="158"/>
                    <a:pt x="584" y="87"/>
                    <a:pt x="512" y="39"/>
                  </a:cubicBezTo>
                  <a:cubicBezTo>
                    <a:pt x="464" y="20"/>
                    <a:pt x="391" y="0"/>
                    <a:pt x="3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5362575" y="1221700"/>
              <a:ext cx="39900" cy="105400"/>
            </a:xfrm>
            <a:custGeom>
              <a:avLst/>
              <a:gdLst/>
              <a:ahLst/>
              <a:cxnLst/>
              <a:rect l="l" t="t" r="r" b="b"/>
              <a:pathLst>
                <a:path w="1596" h="4216" extrusionOk="0">
                  <a:moveTo>
                    <a:pt x="1524" y="1"/>
                  </a:moveTo>
                  <a:cubicBezTo>
                    <a:pt x="1512" y="25"/>
                    <a:pt x="810" y="3037"/>
                    <a:pt x="0" y="4168"/>
                  </a:cubicBezTo>
                  <a:lnTo>
                    <a:pt x="83" y="4216"/>
                  </a:lnTo>
                  <a:cubicBezTo>
                    <a:pt x="917" y="3085"/>
                    <a:pt x="1595" y="48"/>
                    <a:pt x="1595" y="13"/>
                  </a:cubicBezTo>
                  <a:lnTo>
                    <a:pt x="152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5382500" y="981800"/>
              <a:ext cx="128925" cy="70575"/>
            </a:xfrm>
            <a:custGeom>
              <a:avLst/>
              <a:gdLst/>
              <a:ahLst/>
              <a:cxnLst/>
              <a:rect l="l" t="t" r="r" b="b"/>
              <a:pathLst>
                <a:path w="5157" h="2823" extrusionOk="0">
                  <a:moveTo>
                    <a:pt x="2501" y="1393"/>
                  </a:moveTo>
                  <a:cubicBezTo>
                    <a:pt x="2977" y="1393"/>
                    <a:pt x="3370" y="1786"/>
                    <a:pt x="3525" y="2334"/>
                  </a:cubicBezTo>
                  <a:lnTo>
                    <a:pt x="1465" y="2334"/>
                  </a:lnTo>
                  <a:cubicBezTo>
                    <a:pt x="1632" y="1786"/>
                    <a:pt x="2037" y="1393"/>
                    <a:pt x="2501" y="1393"/>
                  </a:cubicBezTo>
                  <a:close/>
                  <a:moveTo>
                    <a:pt x="2108" y="0"/>
                  </a:moveTo>
                  <a:cubicBezTo>
                    <a:pt x="929" y="0"/>
                    <a:pt x="1" y="965"/>
                    <a:pt x="1" y="2167"/>
                  </a:cubicBezTo>
                  <a:lnTo>
                    <a:pt x="1" y="2822"/>
                  </a:lnTo>
                  <a:lnTo>
                    <a:pt x="5156" y="2822"/>
                  </a:lnTo>
                  <a:lnTo>
                    <a:pt x="5156" y="2167"/>
                  </a:lnTo>
                  <a:cubicBezTo>
                    <a:pt x="5144" y="977"/>
                    <a:pt x="4192" y="0"/>
                    <a:pt x="3037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5381025" y="980900"/>
              <a:ext cx="131275" cy="72650"/>
            </a:xfrm>
            <a:custGeom>
              <a:avLst/>
              <a:gdLst/>
              <a:ahLst/>
              <a:cxnLst/>
              <a:rect l="l" t="t" r="r" b="b"/>
              <a:pathLst>
                <a:path w="5251" h="2906" extrusionOk="0">
                  <a:moveTo>
                    <a:pt x="2572" y="1477"/>
                  </a:moveTo>
                  <a:cubicBezTo>
                    <a:pt x="2989" y="1477"/>
                    <a:pt x="3358" y="1822"/>
                    <a:pt x="3536" y="2322"/>
                  </a:cubicBezTo>
                  <a:lnTo>
                    <a:pt x="1584" y="2322"/>
                  </a:lnTo>
                  <a:cubicBezTo>
                    <a:pt x="1750" y="1822"/>
                    <a:pt x="2155" y="1477"/>
                    <a:pt x="2572" y="1477"/>
                  </a:cubicBezTo>
                  <a:close/>
                  <a:moveTo>
                    <a:pt x="2536" y="1418"/>
                  </a:moveTo>
                  <a:cubicBezTo>
                    <a:pt x="2060" y="1418"/>
                    <a:pt x="1643" y="1787"/>
                    <a:pt x="1465" y="2370"/>
                  </a:cubicBezTo>
                  <a:lnTo>
                    <a:pt x="1453" y="2418"/>
                  </a:lnTo>
                  <a:lnTo>
                    <a:pt x="3644" y="2418"/>
                  </a:lnTo>
                  <a:lnTo>
                    <a:pt x="3608" y="2370"/>
                  </a:lnTo>
                  <a:cubicBezTo>
                    <a:pt x="3429" y="1787"/>
                    <a:pt x="3012" y="1418"/>
                    <a:pt x="2536" y="1418"/>
                  </a:cubicBezTo>
                  <a:close/>
                  <a:moveTo>
                    <a:pt x="3084" y="72"/>
                  </a:moveTo>
                  <a:cubicBezTo>
                    <a:pt x="4227" y="72"/>
                    <a:pt x="5156" y="1037"/>
                    <a:pt x="5156" y="2203"/>
                  </a:cubicBezTo>
                  <a:lnTo>
                    <a:pt x="5156" y="2822"/>
                  </a:lnTo>
                  <a:lnTo>
                    <a:pt x="84" y="2822"/>
                  </a:lnTo>
                  <a:lnTo>
                    <a:pt x="95" y="2203"/>
                  </a:lnTo>
                  <a:cubicBezTo>
                    <a:pt x="95" y="1025"/>
                    <a:pt x="1024" y="72"/>
                    <a:pt x="2167" y="72"/>
                  </a:cubicBezTo>
                  <a:close/>
                  <a:moveTo>
                    <a:pt x="2155" y="1"/>
                  </a:moveTo>
                  <a:cubicBezTo>
                    <a:pt x="965" y="1"/>
                    <a:pt x="0" y="989"/>
                    <a:pt x="0" y="2227"/>
                  </a:cubicBezTo>
                  <a:lnTo>
                    <a:pt x="0" y="2906"/>
                  </a:lnTo>
                  <a:lnTo>
                    <a:pt x="5251" y="2906"/>
                  </a:lnTo>
                  <a:lnTo>
                    <a:pt x="5239" y="2227"/>
                  </a:lnTo>
                  <a:cubicBezTo>
                    <a:pt x="5239" y="1001"/>
                    <a:pt x="4263" y="1"/>
                    <a:pt x="30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5306000" y="1055800"/>
              <a:ext cx="138450" cy="79475"/>
            </a:xfrm>
            <a:custGeom>
              <a:avLst/>
              <a:gdLst/>
              <a:ahLst/>
              <a:cxnLst/>
              <a:rect l="l" t="t" r="r" b="b"/>
              <a:pathLst>
                <a:path w="5538" h="3179" extrusionOk="0">
                  <a:moveTo>
                    <a:pt x="5090" y="1"/>
                  </a:moveTo>
                  <a:cubicBezTo>
                    <a:pt x="4961" y="1"/>
                    <a:pt x="4746" y="57"/>
                    <a:pt x="4573" y="148"/>
                  </a:cubicBezTo>
                  <a:cubicBezTo>
                    <a:pt x="4347" y="267"/>
                    <a:pt x="3620" y="624"/>
                    <a:pt x="3489" y="696"/>
                  </a:cubicBezTo>
                  <a:cubicBezTo>
                    <a:pt x="3444" y="719"/>
                    <a:pt x="3417" y="726"/>
                    <a:pt x="3402" y="726"/>
                  </a:cubicBezTo>
                  <a:cubicBezTo>
                    <a:pt x="3378" y="726"/>
                    <a:pt x="3382" y="708"/>
                    <a:pt x="3382" y="708"/>
                  </a:cubicBezTo>
                  <a:cubicBezTo>
                    <a:pt x="3382" y="708"/>
                    <a:pt x="3477" y="588"/>
                    <a:pt x="3501" y="553"/>
                  </a:cubicBezTo>
                  <a:cubicBezTo>
                    <a:pt x="3525" y="493"/>
                    <a:pt x="3549" y="398"/>
                    <a:pt x="3513" y="338"/>
                  </a:cubicBezTo>
                  <a:cubicBezTo>
                    <a:pt x="3489" y="279"/>
                    <a:pt x="3382" y="231"/>
                    <a:pt x="3275" y="207"/>
                  </a:cubicBezTo>
                  <a:cubicBezTo>
                    <a:pt x="3265" y="204"/>
                    <a:pt x="3255" y="202"/>
                    <a:pt x="3245" y="202"/>
                  </a:cubicBezTo>
                  <a:cubicBezTo>
                    <a:pt x="3152" y="202"/>
                    <a:pt x="3031" y="333"/>
                    <a:pt x="2977" y="386"/>
                  </a:cubicBezTo>
                  <a:cubicBezTo>
                    <a:pt x="2968" y="402"/>
                    <a:pt x="2954" y="409"/>
                    <a:pt x="2939" y="409"/>
                  </a:cubicBezTo>
                  <a:cubicBezTo>
                    <a:pt x="2899" y="409"/>
                    <a:pt x="2848" y="364"/>
                    <a:pt x="2823" y="338"/>
                  </a:cubicBezTo>
                  <a:cubicBezTo>
                    <a:pt x="2775" y="315"/>
                    <a:pt x="2775" y="231"/>
                    <a:pt x="2739" y="172"/>
                  </a:cubicBezTo>
                  <a:cubicBezTo>
                    <a:pt x="2727" y="136"/>
                    <a:pt x="2668" y="112"/>
                    <a:pt x="2596" y="100"/>
                  </a:cubicBezTo>
                  <a:cubicBezTo>
                    <a:pt x="2589" y="99"/>
                    <a:pt x="2581" y="99"/>
                    <a:pt x="2573" y="99"/>
                  </a:cubicBezTo>
                  <a:cubicBezTo>
                    <a:pt x="2494" y="99"/>
                    <a:pt x="2354" y="148"/>
                    <a:pt x="2203" y="255"/>
                  </a:cubicBezTo>
                  <a:cubicBezTo>
                    <a:pt x="2049" y="374"/>
                    <a:pt x="1537" y="755"/>
                    <a:pt x="1537" y="755"/>
                  </a:cubicBezTo>
                  <a:cubicBezTo>
                    <a:pt x="1537" y="755"/>
                    <a:pt x="632" y="1529"/>
                    <a:pt x="501" y="1660"/>
                  </a:cubicBezTo>
                  <a:cubicBezTo>
                    <a:pt x="358" y="1791"/>
                    <a:pt x="37" y="2112"/>
                    <a:pt x="25" y="2172"/>
                  </a:cubicBezTo>
                  <a:cubicBezTo>
                    <a:pt x="1" y="2232"/>
                    <a:pt x="96" y="2577"/>
                    <a:pt x="96" y="2577"/>
                  </a:cubicBezTo>
                  <a:cubicBezTo>
                    <a:pt x="96" y="2577"/>
                    <a:pt x="239" y="3029"/>
                    <a:pt x="310" y="3113"/>
                  </a:cubicBezTo>
                  <a:cubicBezTo>
                    <a:pt x="358" y="3167"/>
                    <a:pt x="382" y="3179"/>
                    <a:pt x="405" y="3179"/>
                  </a:cubicBezTo>
                  <a:cubicBezTo>
                    <a:pt x="423" y="3179"/>
                    <a:pt x="440" y="3172"/>
                    <a:pt x="465" y="3172"/>
                  </a:cubicBezTo>
                  <a:cubicBezTo>
                    <a:pt x="525" y="3172"/>
                    <a:pt x="715" y="3089"/>
                    <a:pt x="834" y="3065"/>
                  </a:cubicBezTo>
                  <a:cubicBezTo>
                    <a:pt x="953" y="3029"/>
                    <a:pt x="1525" y="2851"/>
                    <a:pt x="1561" y="2839"/>
                  </a:cubicBezTo>
                  <a:cubicBezTo>
                    <a:pt x="1620" y="2839"/>
                    <a:pt x="1953" y="2767"/>
                    <a:pt x="2061" y="2755"/>
                  </a:cubicBezTo>
                  <a:cubicBezTo>
                    <a:pt x="2156" y="2732"/>
                    <a:pt x="2215" y="2732"/>
                    <a:pt x="2358" y="2672"/>
                  </a:cubicBezTo>
                  <a:cubicBezTo>
                    <a:pt x="2489" y="2624"/>
                    <a:pt x="2680" y="2493"/>
                    <a:pt x="2751" y="2410"/>
                  </a:cubicBezTo>
                  <a:cubicBezTo>
                    <a:pt x="2846" y="2303"/>
                    <a:pt x="2954" y="2279"/>
                    <a:pt x="2954" y="2279"/>
                  </a:cubicBezTo>
                  <a:lnTo>
                    <a:pt x="3442" y="2053"/>
                  </a:lnTo>
                  <a:cubicBezTo>
                    <a:pt x="3442" y="2053"/>
                    <a:pt x="3644" y="2005"/>
                    <a:pt x="3870" y="1993"/>
                  </a:cubicBezTo>
                  <a:cubicBezTo>
                    <a:pt x="4097" y="1982"/>
                    <a:pt x="5156" y="1720"/>
                    <a:pt x="5287" y="1684"/>
                  </a:cubicBezTo>
                  <a:cubicBezTo>
                    <a:pt x="5418" y="1636"/>
                    <a:pt x="5537" y="1529"/>
                    <a:pt x="5430" y="1422"/>
                  </a:cubicBezTo>
                  <a:cubicBezTo>
                    <a:pt x="5375" y="1353"/>
                    <a:pt x="5241" y="1336"/>
                    <a:pt x="5088" y="1336"/>
                  </a:cubicBezTo>
                  <a:cubicBezTo>
                    <a:pt x="4974" y="1336"/>
                    <a:pt x="4851" y="1345"/>
                    <a:pt x="4740" y="1350"/>
                  </a:cubicBezTo>
                  <a:cubicBezTo>
                    <a:pt x="4466" y="1350"/>
                    <a:pt x="3501" y="1505"/>
                    <a:pt x="3501" y="1505"/>
                  </a:cubicBezTo>
                  <a:lnTo>
                    <a:pt x="3430" y="1279"/>
                  </a:lnTo>
                  <a:cubicBezTo>
                    <a:pt x="3430" y="1279"/>
                    <a:pt x="3573" y="1267"/>
                    <a:pt x="4228" y="922"/>
                  </a:cubicBezTo>
                  <a:cubicBezTo>
                    <a:pt x="4882" y="577"/>
                    <a:pt x="5168" y="374"/>
                    <a:pt x="5263" y="267"/>
                  </a:cubicBezTo>
                  <a:cubicBezTo>
                    <a:pt x="5335" y="160"/>
                    <a:pt x="5275" y="53"/>
                    <a:pt x="5180" y="17"/>
                  </a:cubicBezTo>
                  <a:cubicBezTo>
                    <a:pt x="5161" y="6"/>
                    <a:pt x="5129" y="1"/>
                    <a:pt x="5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5364650" y="1060325"/>
              <a:ext cx="31575" cy="33725"/>
            </a:xfrm>
            <a:custGeom>
              <a:avLst/>
              <a:gdLst/>
              <a:ahLst/>
              <a:cxnLst/>
              <a:rect l="l" t="t" r="r" b="b"/>
              <a:pathLst>
                <a:path w="1263" h="1349" extrusionOk="0">
                  <a:moveTo>
                    <a:pt x="955" y="0"/>
                  </a:moveTo>
                  <a:cubicBezTo>
                    <a:pt x="863" y="0"/>
                    <a:pt x="752" y="53"/>
                    <a:pt x="608" y="229"/>
                  </a:cubicBezTo>
                  <a:cubicBezTo>
                    <a:pt x="596" y="265"/>
                    <a:pt x="572" y="277"/>
                    <a:pt x="548" y="312"/>
                  </a:cubicBezTo>
                  <a:cubicBezTo>
                    <a:pt x="441" y="419"/>
                    <a:pt x="322" y="550"/>
                    <a:pt x="215" y="753"/>
                  </a:cubicBezTo>
                  <a:lnTo>
                    <a:pt x="274" y="788"/>
                  </a:lnTo>
                  <a:cubicBezTo>
                    <a:pt x="381" y="598"/>
                    <a:pt x="500" y="455"/>
                    <a:pt x="596" y="360"/>
                  </a:cubicBezTo>
                  <a:cubicBezTo>
                    <a:pt x="619" y="324"/>
                    <a:pt x="631" y="312"/>
                    <a:pt x="655" y="277"/>
                  </a:cubicBezTo>
                  <a:cubicBezTo>
                    <a:pt x="783" y="107"/>
                    <a:pt x="876" y="63"/>
                    <a:pt x="949" y="63"/>
                  </a:cubicBezTo>
                  <a:cubicBezTo>
                    <a:pt x="998" y="63"/>
                    <a:pt x="1038" y="83"/>
                    <a:pt x="1072" y="98"/>
                  </a:cubicBezTo>
                  <a:cubicBezTo>
                    <a:pt x="1096" y="134"/>
                    <a:pt x="1155" y="157"/>
                    <a:pt x="1167" y="217"/>
                  </a:cubicBezTo>
                  <a:cubicBezTo>
                    <a:pt x="1191" y="277"/>
                    <a:pt x="1155" y="348"/>
                    <a:pt x="1096" y="443"/>
                  </a:cubicBezTo>
                  <a:cubicBezTo>
                    <a:pt x="953" y="669"/>
                    <a:pt x="262" y="1253"/>
                    <a:pt x="250" y="1265"/>
                  </a:cubicBezTo>
                  <a:lnTo>
                    <a:pt x="238" y="1277"/>
                  </a:lnTo>
                  <a:cubicBezTo>
                    <a:pt x="229" y="1282"/>
                    <a:pt x="221" y="1284"/>
                    <a:pt x="210" y="1284"/>
                  </a:cubicBezTo>
                  <a:cubicBezTo>
                    <a:pt x="195" y="1284"/>
                    <a:pt x="173" y="1279"/>
                    <a:pt x="131" y="1265"/>
                  </a:cubicBezTo>
                  <a:cubicBezTo>
                    <a:pt x="36" y="1217"/>
                    <a:pt x="60" y="1146"/>
                    <a:pt x="60" y="1122"/>
                  </a:cubicBezTo>
                  <a:lnTo>
                    <a:pt x="0" y="1110"/>
                  </a:lnTo>
                  <a:lnTo>
                    <a:pt x="0" y="1110"/>
                  </a:lnTo>
                  <a:cubicBezTo>
                    <a:pt x="0" y="1158"/>
                    <a:pt x="0" y="1265"/>
                    <a:pt x="96" y="1324"/>
                  </a:cubicBezTo>
                  <a:cubicBezTo>
                    <a:pt x="131" y="1336"/>
                    <a:pt x="179" y="1348"/>
                    <a:pt x="203" y="1348"/>
                  </a:cubicBezTo>
                  <a:cubicBezTo>
                    <a:pt x="203" y="1348"/>
                    <a:pt x="215" y="1336"/>
                    <a:pt x="250" y="1336"/>
                  </a:cubicBezTo>
                  <a:cubicBezTo>
                    <a:pt x="274" y="1336"/>
                    <a:pt x="274" y="1324"/>
                    <a:pt x="298" y="1300"/>
                  </a:cubicBezTo>
                  <a:cubicBezTo>
                    <a:pt x="358" y="1253"/>
                    <a:pt x="989" y="717"/>
                    <a:pt x="1155" y="467"/>
                  </a:cubicBezTo>
                  <a:cubicBezTo>
                    <a:pt x="1227" y="372"/>
                    <a:pt x="1262" y="277"/>
                    <a:pt x="1251" y="205"/>
                  </a:cubicBezTo>
                  <a:cubicBezTo>
                    <a:pt x="1227" y="122"/>
                    <a:pt x="1155" y="74"/>
                    <a:pt x="1096" y="38"/>
                  </a:cubicBezTo>
                  <a:cubicBezTo>
                    <a:pt x="1053" y="17"/>
                    <a:pt x="1007" y="0"/>
                    <a:pt x="9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5375950" y="1055925"/>
              <a:ext cx="67000" cy="59550"/>
            </a:xfrm>
            <a:custGeom>
              <a:avLst/>
              <a:gdLst/>
              <a:ahLst/>
              <a:cxnLst/>
              <a:rect l="l" t="t" r="r" b="b"/>
              <a:pathLst>
                <a:path w="2680" h="2382" extrusionOk="0">
                  <a:moveTo>
                    <a:pt x="2286" y="0"/>
                  </a:moveTo>
                  <a:cubicBezTo>
                    <a:pt x="1780" y="0"/>
                    <a:pt x="616" y="708"/>
                    <a:pt x="465" y="798"/>
                  </a:cubicBezTo>
                  <a:lnTo>
                    <a:pt x="489" y="845"/>
                  </a:lnTo>
                  <a:cubicBezTo>
                    <a:pt x="1055" y="508"/>
                    <a:pt x="1920" y="62"/>
                    <a:pt x="2281" y="62"/>
                  </a:cubicBezTo>
                  <a:cubicBezTo>
                    <a:pt x="2352" y="62"/>
                    <a:pt x="2404" y="80"/>
                    <a:pt x="2430" y="119"/>
                  </a:cubicBezTo>
                  <a:cubicBezTo>
                    <a:pt x="2442" y="143"/>
                    <a:pt x="2453" y="179"/>
                    <a:pt x="2442" y="202"/>
                  </a:cubicBezTo>
                  <a:cubicBezTo>
                    <a:pt x="2394" y="369"/>
                    <a:pt x="2037" y="548"/>
                    <a:pt x="1822" y="679"/>
                  </a:cubicBezTo>
                  <a:lnTo>
                    <a:pt x="1799" y="691"/>
                  </a:lnTo>
                  <a:cubicBezTo>
                    <a:pt x="1501" y="857"/>
                    <a:pt x="608" y="1274"/>
                    <a:pt x="596" y="1286"/>
                  </a:cubicBezTo>
                  <a:lnTo>
                    <a:pt x="572" y="1310"/>
                  </a:lnTo>
                  <a:lnTo>
                    <a:pt x="656" y="1572"/>
                  </a:lnTo>
                  <a:lnTo>
                    <a:pt x="691" y="1560"/>
                  </a:lnTo>
                  <a:cubicBezTo>
                    <a:pt x="1017" y="1493"/>
                    <a:pt x="1722" y="1374"/>
                    <a:pt x="2188" y="1374"/>
                  </a:cubicBezTo>
                  <a:cubicBezTo>
                    <a:pt x="2388" y="1374"/>
                    <a:pt x="2544" y="1396"/>
                    <a:pt x="2608" y="1453"/>
                  </a:cubicBezTo>
                  <a:cubicBezTo>
                    <a:pt x="2644" y="1488"/>
                    <a:pt x="2644" y="1500"/>
                    <a:pt x="2644" y="1524"/>
                  </a:cubicBezTo>
                  <a:cubicBezTo>
                    <a:pt x="2608" y="1726"/>
                    <a:pt x="1406" y="1929"/>
                    <a:pt x="644" y="2024"/>
                  </a:cubicBezTo>
                  <a:lnTo>
                    <a:pt x="1" y="2322"/>
                  </a:lnTo>
                  <a:lnTo>
                    <a:pt x="37" y="2381"/>
                  </a:lnTo>
                  <a:lnTo>
                    <a:pt x="632" y="2107"/>
                  </a:lnTo>
                  <a:cubicBezTo>
                    <a:pt x="989" y="2060"/>
                    <a:pt x="2632" y="1869"/>
                    <a:pt x="2680" y="1560"/>
                  </a:cubicBezTo>
                  <a:cubicBezTo>
                    <a:pt x="2680" y="1512"/>
                    <a:pt x="2668" y="1465"/>
                    <a:pt x="2632" y="1441"/>
                  </a:cubicBezTo>
                  <a:cubicBezTo>
                    <a:pt x="2556" y="1364"/>
                    <a:pt x="2369" y="1337"/>
                    <a:pt x="2140" y="1337"/>
                  </a:cubicBezTo>
                  <a:cubicBezTo>
                    <a:pt x="1618" y="1337"/>
                    <a:pt x="873" y="1479"/>
                    <a:pt x="691" y="1512"/>
                  </a:cubicBezTo>
                  <a:lnTo>
                    <a:pt x="644" y="1345"/>
                  </a:lnTo>
                  <a:cubicBezTo>
                    <a:pt x="787" y="1262"/>
                    <a:pt x="1561" y="905"/>
                    <a:pt x="1834" y="750"/>
                  </a:cubicBezTo>
                  <a:lnTo>
                    <a:pt x="1846" y="738"/>
                  </a:lnTo>
                  <a:cubicBezTo>
                    <a:pt x="2120" y="595"/>
                    <a:pt x="2453" y="417"/>
                    <a:pt x="2501" y="214"/>
                  </a:cubicBezTo>
                  <a:cubicBezTo>
                    <a:pt x="2513" y="179"/>
                    <a:pt x="2513" y="131"/>
                    <a:pt x="2489" y="83"/>
                  </a:cubicBezTo>
                  <a:cubicBezTo>
                    <a:pt x="2452" y="25"/>
                    <a:pt x="2380" y="0"/>
                    <a:pt x="22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5374775" y="1062750"/>
              <a:ext cx="5375" cy="4500"/>
            </a:xfrm>
            <a:custGeom>
              <a:avLst/>
              <a:gdLst/>
              <a:ahLst/>
              <a:cxnLst/>
              <a:rect l="l" t="t" r="r" b="b"/>
              <a:pathLst>
                <a:path w="215" h="180" extrusionOk="0">
                  <a:moveTo>
                    <a:pt x="48" y="1"/>
                  </a:moveTo>
                  <a:lnTo>
                    <a:pt x="0" y="72"/>
                  </a:lnTo>
                  <a:lnTo>
                    <a:pt x="179" y="180"/>
                  </a:lnTo>
                  <a:lnTo>
                    <a:pt x="214" y="120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6"/>
            <p:cNvSpPr/>
            <p:nvPr/>
          </p:nvSpPr>
          <p:spPr>
            <a:xfrm>
              <a:off x="5305425" y="1057600"/>
              <a:ext cx="75025" cy="79300"/>
            </a:xfrm>
            <a:custGeom>
              <a:avLst/>
              <a:gdLst/>
              <a:ahLst/>
              <a:cxnLst/>
              <a:rect l="l" t="t" r="r" b="b"/>
              <a:pathLst>
                <a:path w="3001" h="3172" extrusionOk="0">
                  <a:moveTo>
                    <a:pt x="2596" y="1"/>
                  </a:moveTo>
                  <a:cubicBezTo>
                    <a:pt x="2463" y="1"/>
                    <a:pt x="2281" y="98"/>
                    <a:pt x="1976" y="326"/>
                  </a:cubicBezTo>
                  <a:cubicBezTo>
                    <a:pt x="1548" y="659"/>
                    <a:pt x="60" y="1910"/>
                    <a:pt x="24" y="2136"/>
                  </a:cubicBezTo>
                  <a:cubicBezTo>
                    <a:pt x="0" y="2338"/>
                    <a:pt x="286" y="3029"/>
                    <a:pt x="357" y="3148"/>
                  </a:cubicBezTo>
                  <a:cubicBezTo>
                    <a:pt x="369" y="3160"/>
                    <a:pt x="405" y="3172"/>
                    <a:pt x="429" y="3172"/>
                  </a:cubicBezTo>
                  <a:cubicBezTo>
                    <a:pt x="500" y="3172"/>
                    <a:pt x="667" y="3124"/>
                    <a:pt x="953" y="3017"/>
                  </a:cubicBezTo>
                  <a:cubicBezTo>
                    <a:pt x="1226" y="2933"/>
                    <a:pt x="1572" y="2814"/>
                    <a:pt x="1822" y="2779"/>
                  </a:cubicBezTo>
                  <a:cubicBezTo>
                    <a:pt x="1988" y="2767"/>
                    <a:pt x="2179" y="2743"/>
                    <a:pt x="2215" y="2719"/>
                  </a:cubicBezTo>
                  <a:cubicBezTo>
                    <a:pt x="2381" y="2683"/>
                    <a:pt x="2750" y="2457"/>
                    <a:pt x="2834" y="2302"/>
                  </a:cubicBezTo>
                  <a:cubicBezTo>
                    <a:pt x="2917" y="2183"/>
                    <a:pt x="3000" y="1564"/>
                    <a:pt x="2881" y="1350"/>
                  </a:cubicBezTo>
                  <a:cubicBezTo>
                    <a:pt x="2858" y="1290"/>
                    <a:pt x="2810" y="1278"/>
                    <a:pt x="2774" y="1278"/>
                  </a:cubicBezTo>
                  <a:lnTo>
                    <a:pt x="2762" y="1278"/>
                  </a:lnTo>
                  <a:cubicBezTo>
                    <a:pt x="2536" y="1278"/>
                    <a:pt x="2417" y="1826"/>
                    <a:pt x="2393" y="1969"/>
                  </a:cubicBezTo>
                  <a:lnTo>
                    <a:pt x="2286" y="1981"/>
                  </a:lnTo>
                  <a:lnTo>
                    <a:pt x="2203" y="1933"/>
                  </a:lnTo>
                  <a:cubicBezTo>
                    <a:pt x="2134" y="1857"/>
                    <a:pt x="1977" y="1842"/>
                    <a:pt x="1855" y="1842"/>
                  </a:cubicBezTo>
                  <a:cubicBezTo>
                    <a:pt x="1766" y="1842"/>
                    <a:pt x="1696" y="1850"/>
                    <a:pt x="1691" y="1850"/>
                  </a:cubicBezTo>
                  <a:lnTo>
                    <a:pt x="1703" y="1910"/>
                  </a:lnTo>
                  <a:cubicBezTo>
                    <a:pt x="1738" y="1902"/>
                    <a:pt x="1793" y="1896"/>
                    <a:pt x="1852" y="1896"/>
                  </a:cubicBezTo>
                  <a:cubicBezTo>
                    <a:pt x="1971" y="1896"/>
                    <a:pt x="2111" y="1917"/>
                    <a:pt x="2167" y="1981"/>
                  </a:cubicBezTo>
                  <a:lnTo>
                    <a:pt x="2298" y="2052"/>
                  </a:lnTo>
                  <a:lnTo>
                    <a:pt x="2477" y="2040"/>
                  </a:lnTo>
                  <a:lnTo>
                    <a:pt x="2500" y="2005"/>
                  </a:lnTo>
                  <a:cubicBezTo>
                    <a:pt x="2536" y="1755"/>
                    <a:pt x="2655" y="1338"/>
                    <a:pt x="2810" y="1338"/>
                  </a:cubicBezTo>
                  <a:cubicBezTo>
                    <a:pt x="2822" y="1338"/>
                    <a:pt x="2834" y="1338"/>
                    <a:pt x="2869" y="1386"/>
                  </a:cubicBezTo>
                  <a:cubicBezTo>
                    <a:pt x="2977" y="1576"/>
                    <a:pt x="2881" y="2160"/>
                    <a:pt x="2822" y="2267"/>
                  </a:cubicBezTo>
                  <a:cubicBezTo>
                    <a:pt x="2750" y="2386"/>
                    <a:pt x="2381" y="2600"/>
                    <a:pt x="2226" y="2648"/>
                  </a:cubicBezTo>
                  <a:cubicBezTo>
                    <a:pt x="2203" y="2660"/>
                    <a:pt x="2000" y="2695"/>
                    <a:pt x="1845" y="2707"/>
                  </a:cubicBezTo>
                  <a:cubicBezTo>
                    <a:pt x="1572" y="2755"/>
                    <a:pt x="1250" y="2862"/>
                    <a:pt x="953" y="2957"/>
                  </a:cubicBezTo>
                  <a:cubicBezTo>
                    <a:pt x="757" y="3029"/>
                    <a:pt x="526" y="3119"/>
                    <a:pt x="444" y="3119"/>
                  </a:cubicBezTo>
                  <a:cubicBezTo>
                    <a:pt x="431" y="3119"/>
                    <a:pt x="422" y="3117"/>
                    <a:pt x="417" y="3112"/>
                  </a:cubicBezTo>
                  <a:cubicBezTo>
                    <a:pt x="321" y="2981"/>
                    <a:pt x="71" y="2326"/>
                    <a:pt x="83" y="2136"/>
                  </a:cubicBezTo>
                  <a:cubicBezTo>
                    <a:pt x="95" y="1969"/>
                    <a:pt x="1464" y="778"/>
                    <a:pt x="2024" y="374"/>
                  </a:cubicBezTo>
                  <a:cubicBezTo>
                    <a:pt x="2334" y="130"/>
                    <a:pt x="2493" y="47"/>
                    <a:pt x="2597" y="47"/>
                  </a:cubicBezTo>
                  <a:cubicBezTo>
                    <a:pt x="2661" y="47"/>
                    <a:pt x="2705" y="78"/>
                    <a:pt x="2750" y="124"/>
                  </a:cubicBezTo>
                  <a:cubicBezTo>
                    <a:pt x="2798" y="171"/>
                    <a:pt x="2762" y="362"/>
                    <a:pt x="2655" y="659"/>
                  </a:cubicBezTo>
                  <a:cubicBezTo>
                    <a:pt x="2524" y="1005"/>
                    <a:pt x="2346" y="1278"/>
                    <a:pt x="2238" y="1278"/>
                  </a:cubicBezTo>
                  <a:cubicBezTo>
                    <a:pt x="2191" y="1278"/>
                    <a:pt x="2167" y="1267"/>
                    <a:pt x="2155" y="1255"/>
                  </a:cubicBezTo>
                  <a:cubicBezTo>
                    <a:pt x="2084" y="1148"/>
                    <a:pt x="2167" y="838"/>
                    <a:pt x="2381" y="421"/>
                  </a:cubicBezTo>
                  <a:lnTo>
                    <a:pt x="2322" y="386"/>
                  </a:lnTo>
                  <a:cubicBezTo>
                    <a:pt x="2179" y="659"/>
                    <a:pt x="1988" y="1124"/>
                    <a:pt x="2096" y="1278"/>
                  </a:cubicBezTo>
                  <a:cubicBezTo>
                    <a:pt x="2107" y="1326"/>
                    <a:pt x="2155" y="1362"/>
                    <a:pt x="2226" y="1362"/>
                  </a:cubicBezTo>
                  <a:cubicBezTo>
                    <a:pt x="2405" y="1362"/>
                    <a:pt x="2619" y="945"/>
                    <a:pt x="2703" y="683"/>
                  </a:cubicBezTo>
                  <a:cubicBezTo>
                    <a:pt x="2750" y="564"/>
                    <a:pt x="2881" y="195"/>
                    <a:pt x="2786" y="88"/>
                  </a:cubicBezTo>
                  <a:cubicBezTo>
                    <a:pt x="2730" y="32"/>
                    <a:pt x="2671" y="1"/>
                    <a:pt x="25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6"/>
            <p:cNvSpPr/>
            <p:nvPr/>
          </p:nvSpPr>
          <p:spPr>
            <a:xfrm>
              <a:off x="5136050" y="1075850"/>
              <a:ext cx="193500" cy="169700"/>
            </a:xfrm>
            <a:custGeom>
              <a:avLst/>
              <a:gdLst/>
              <a:ahLst/>
              <a:cxnLst/>
              <a:rect l="l" t="t" r="r" b="b"/>
              <a:pathLst>
                <a:path w="7740" h="6788" extrusionOk="0">
                  <a:moveTo>
                    <a:pt x="6620" y="1"/>
                  </a:moveTo>
                  <a:cubicBezTo>
                    <a:pt x="6620" y="1"/>
                    <a:pt x="6263" y="48"/>
                    <a:pt x="3763" y="989"/>
                  </a:cubicBezTo>
                  <a:cubicBezTo>
                    <a:pt x="1536" y="1822"/>
                    <a:pt x="0" y="2692"/>
                    <a:pt x="334" y="4287"/>
                  </a:cubicBezTo>
                  <a:cubicBezTo>
                    <a:pt x="453" y="4835"/>
                    <a:pt x="1227" y="5787"/>
                    <a:pt x="2179" y="6787"/>
                  </a:cubicBezTo>
                  <a:lnTo>
                    <a:pt x="4560" y="5347"/>
                  </a:lnTo>
                  <a:lnTo>
                    <a:pt x="7739" y="3156"/>
                  </a:lnTo>
                  <a:lnTo>
                    <a:pt x="66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5134850" y="1074075"/>
              <a:ext cx="195000" cy="172375"/>
            </a:xfrm>
            <a:custGeom>
              <a:avLst/>
              <a:gdLst/>
              <a:ahLst/>
              <a:cxnLst/>
              <a:rect l="l" t="t" r="r" b="b"/>
              <a:pathLst>
                <a:path w="7800" h="6895" extrusionOk="0">
                  <a:moveTo>
                    <a:pt x="6668" y="0"/>
                  </a:moveTo>
                  <a:lnTo>
                    <a:pt x="6644" y="12"/>
                  </a:lnTo>
                  <a:cubicBezTo>
                    <a:pt x="6633" y="24"/>
                    <a:pt x="6252" y="84"/>
                    <a:pt x="3787" y="1012"/>
                  </a:cubicBezTo>
                  <a:cubicBezTo>
                    <a:pt x="1477" y="1858"/>
                    <a:pt x="1" y="2763"/>
                    <a:pt x="334" y="4358"/>
                  </a:cubicBezTo>
                  <a:cubicBezTo>
                    <a:pt x="417" y="4846"/>
                    <a:pt x="1048" y="5715"/>
                    <a:pt x="2180" y="6894"/>
                  </a:cubicBezTo>
                  <a:lnTo>
                    <a:pt x="2215" y="6787"/>
                  </a:lnTo>
                  <a:cubicBezTo>
                    <a:pt x="1108" y="5608"/>
                    <a:pt x="501" y="4775"/>
                    <a:pt x="394" y="4299"/>
                  </a:cubicBezTo>
                  <a:cubicBezTo>
                    <a:pt x="84" y="2763"/>
                    <a:pt x="1525" y="1893"/>
                    <a:pt x="3799" y="1036"/>
                  </a:cubicBezTo>
                  <a:cubicBezTo>
                    <a:pt x="5894" y="262"/>
                    <a:pt x="6478" y="108"/>
                    <a:pt x="6609" y="72"/>
                  </a:cubicBezTo>
                  <a:lnTo>
                    <a:pt x="7704" y="3167"/>
                  </a:lnTo>
                  <a:lnTo>
                    <a:pt x="4573" y="5346"/>
                  </a:lnTo>
                  <a:lnTo>
                    <a:pt x="4620" y="5418"/>
                  </a:lnTo>
                  <a:lnTo>
                    <a:pt x="7799" y="3215"/>
                  </a:lnTo>
                  <a:lnTo>
                    <a:pt x="6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5273850" y="1083600"/>
              <a:ext cx="33975" cy="86650"/>
            </a:xfrm>
            <a:custGeom>
              <a:avLst/>
              <a:gdLst/>
              <a:ahLst/>
              <a:cxnLst/>
              <a:rect l="l" t="t" r="r" b="b"/>
              <a:pathLst>
                <a:path w="1359" h="3466" extrusionOk="0">
                  <a:moveTo>
                    <a:pt x="84" y="0"/>
                  </a:moveTo>
                  <a:lnTo>
                    <a:pt x="1" y="24"/>
                  </a:lnTo>
                  <a:lnTo>
                    <a:pt x="1275" y="3465"/>
                  </a:lnTo>
                  <a:lnTo>
                    <a:pt x="1358" y="342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5311075" y="1145125"/>
              <a:ext cx="9550" cy="9625"/>
            </a:xfrm>
            <a:custGeom>
              <a:avLst/>
              <a:gdLst/>
              <a:ahLst/>
              <a:cxnLst/>
              <a:rect l="l" t="t" r="r" b="b"/>
              <a:pathLst>
                <a:path w="382" h="385" extrusionOk="0">
                  <a:moveTo>
                    <a:pt x="223" y="0"/>
                  </a:moveTo>
                  <a:cubicBezTo>
                    <a:pt x="213" y="0"/>
                    <a:pt x="202" y="1"/>
                    <a:pt x="191" y="4"/>
                  </a:cubicBezTo>
                  <a:cubicBezTo>
                    <a:pt x="84" y="4"/>
                    <a:pt x="0" y="87"/>
                    <a:pt x="0" y="194"/>
                  </a:cubicBezTo>
                  <a:cubicBezTo>
                    <a:pt x="0" y="302"/>
                    <a:pt x="84" y="385"/>
                    <a:pt x="191" y="385"/>
                  </a:cubicBezTo>
                  <a:cubicBezTo>
                    <a:pt x="298" y="385"/>
                    <a:pt x="381" y="302"/>
                    <a:pt x="381" y="194"/>
                  </a:cubicBezTo>
                  <a:cubicBezTo>
                    <a:pt x="381" y="88"/>
                    <a:pt x="314" y="0"/>
                    <a:pt x="2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5469725" y="1082325"/>
              <a:ext cx="133075" cy="100850"/>
            </a:xfrm>
            <a:custGeom>
              <a:avLst/>
              <a:gdLst/>
              <a:ahLst/>
              <a:cxnLst/>
              <a:rect l="l" t="t" r="r" b="b"/>
              <a:pathLst>
                <a:path w="5323" h="4034" extrusionOk="0">
                  <a:moveTo>
                    <a:pt x="636" y="1"/>
                  </a:moveTo>
                  <a:cubicBezTo>
                    <a:pt x="626" y="1"/>
                    <a:pt x="616" y="2"/>
                    <a:pt x="607" y="4"/>
                  </a:cubicBezTo>
                  <a:cubicBezTo>
                    <a:pt x="512" y="39"/>
                    <a:pt x="429" y="123"/>
                    <a:pt x="512" y="230"/>
                  </a:cubicBezTo>
                  <a:cubicBezTo>
                    <a:pt x="584" y="337"/>
                    <a:pt x="822" y="599"/>
                    <a:pt x="1405" y="1063"/>
                  </a:cubicBezTo>
                  <a:cubicBezTo>
                    <a:pt x="1977" y="1528"/>
                    <a:pt x="2131" y="1575"/>
                    <a:pt x="2131" y="1575"/>
                  </a:cubicBezTo>
                  <a:lnTo>
                    <a:pt x="2024" y="1778"/>
                  </a:lnTo>
                  <a:cubicBezTo>
                    <a:pt x="2024" y="1778"/>
                    <a:pt x="1108" y="1456"/>
                    <a:pt x="834" y="1397"/>
                  </a:cubicBezTo>
                  <a:cubicBezTo>
                    <a:pt x="645" y="1354"/>
                    <a:pt x="438" y="1293"/>
                    <a:pt x="284" y="1293"/>
                  </a:cubicBezTo>
                  <a:cubicBezTo>
                    <a:pt x="224" y="1293"/>
                    <a:pt x="171" y="1302"/>
                    <a:pt x="131" y="1325"/>
                  </a:cubicBezTo>
                  <a:cubicBezTo>
                    <a:pt x="0" y="1397"/>
                    <a:pt x="107" y="1528"/>
                    <a:pt x="226" y="1599"/>
                  </a:cubicBezTo>
                  <a:cubicBezTo>
                    <a:pt x="346" y="1683"/>
                    <a:pt x="1346" y="2123"/>
                    <a:pt x="1548" y="2183"/>
                  </a:cubicBezTo>
                  <a:cubicBezTo>
                    <a:pt x="1774" y="2242"/>
                    <a:pt x="1965" y="2314"/>
                    <a:pt x="1965" y="2314"/>
                  </a:cubicBezTo>
                  <a:lnTo>
                    <a:pt x="2417" y="2647"/>
                  </a:lnTo>
                  <a:cubicBezTo>
                    <a:pt x="2417" y="2647"/>
                    <a:pt x="2512" y="2706"/>
                    <a:pt x="2572" y="2814"/>
                  </a:cubicBezTo>
                  <a:cubicBezTo>
                    <a:pt x="2632" y="2909"/>
                    <a:pt x="2798" y="3064"/>
                    <a:pt x="2917" y="3147"/>
                  </a:cubicBezTo>
                  <a:cubicBezTo>
                    <a:pt x="3024" y="3230"/>
                    <a:pt x="3084" y="3242"/>
                    <a:pt x="3191" y="3290"/>
                  </a:cubicBezTo>
                  <a:cubicBezTo>
                    <a:pt x="3286" y="3314"/>
                    <a:pt x="3608" y="3445"/>
                    <a:pt x="3644" y="3480"/>
                  </a:cubicBezTo>
                  <a:cubicBezTo>
                    <a:pt x="3691" y="3504"/>
                    <a:pt x="4215" y="3778"/>
                    <a:pt x="4322" y="3838"/>
                  </a:cubicBezTo>
                  <a:cubicBezTo>
                    <a:pt x="4417" y="3897"/>
                    <a:pt x="4620" y="4004"/>
                    <a:pt x="4679" y="4016"/>
                  </a:cubicBezTo>
                  <a:cubicBezTo>
                    <a:pt x="4709" y="4022"/>
                    <a:pt x="4724" y="4034"/>
                    <a:pt x="4743" y="4034"/>
                  </a:cubicBezTo>
                  <a:cubicBezTo>
                    <a:pt x="4763" y="4034"/>
                    <a:pt x="4787" y="4022"/>
                    <a:pt x="4834" y="3980"/>
                  </a:cubicBezTo>
                  <a:cubicBezTo>
                    <a:pt x="4941" y="3909"/>
                    <a:pt x="5168" y="3468"/>
                    <a:pt x="5168" y="3468"/>
                  </a:cubicBezTo>
                  <a:cubicBezTo>
                    <a:pt x="5168" y="3468"/>
                    <a:pt x="5322" y="3147"/>
                    <a:pt x="5322" y="3076"/>
                  </a:cubicBezTo>
                  <a:cubicBezTo>
                    <a:pt x="5322" y="3016"/>
                    <a:pt x="5049" y="2647"/>
                    <a:pt x="4941" y="2480"/>
                  </a:cubicBezTo>
                  <a:cubicBezTo>
                    <a:pt x="4846" y="2337"/>
                    <a:pt x="4084" y="1397"/>
                    <a:pt x="4084" y="1397"/>
                  </a:cubicBezTo>
                  <a:cubicBezTo>
                    <a:pt x="4084" y="1397"/>
                    <a:pt x="3667" y="921"/>
                    <a:pt x="3513" y="790"/>
                  </a:cubicBezTo>
                  <a:cubicBezTo>
                    <a:pt x="3382" y="635"/>
                    <a:pt x="3239" y="563"/>
                    <a:pt x="3155" y="563"/>
                  </a:cubicBezTo>
                  <a:cubicBezTo>
                    <a:pt x="3084" y="575"/>
                    <a:pt x="3024" y="563"/>
                    <a:pt x="3001" y="611"/>
                  </a:cubicBezTo>
                  <a:cubicBezTo>
                    <a:pt x="2965" y="647"/>
                    <a:pt x="2953" y="730"/>
                    <a:pt x="2893" y="754"/>
                  </a:cubicBezTo>
                  <a:cubicBezTo>
                    <a:pt x="2864" y="776"/>
                    <a:pt x="2822" y="798"/>
                    <a:pt x="2782" y="798"/>
                  </a:cubicBezTo>
                  <a:cubicBezTo>
                    <a:pt x="2757" y="798"/>
                    <a:pt x="2733" y="789"/>
                    <a:pt x="2715" y="766"/>
                  </a:cubicBezTo>
                  <a:cubicBezTo>
                    <a:pt x="2670" y="699"/>
                    <a:pt x="2574" y="549"/>
                    <a:pt x="2484" y="549"/>
                  </a:cubicBezTo>
                  <a:cubicBezTo>
                    <a:pt x="2477" y="549"/>
                    <a:pt x="2471" y="550"/>
                    <a:pt x="2465" y="551"/>
                  </a:cubicBezTo>
                  <a:cubicBezTo>
                    <a:pt x="2358" y="563"/>
                    <a:pt x="2239" y="575"/>
                    <a:pt x="2203" y="635"/>
                  </a:cubicBezTo>
                  <a:cubicBezTo>
                    <a:pt x="2179" y="694"/>
                    <a:pt x="2167" y="778"/>
                    <a:pt x="2179" y="849"/>
                  </a:cubicBezTo>
                  <a:cubicBezTo>
                    <a:pt x="2191" y="909"/>
                    <a:pt x="2262" y="1040"/>
                    <a:pt x="2262" y="1040"/>
                  </a:cubicBezTo>
                  <a:cubicBezTo>
                    <a:pt x="2262" y="1040"/>
                    <a:pt x="2266" y="1058"/>
                    <a:pt x="2249" y="1058"/>
                  </a:cubicBezTo>
                  <a:cubicBezTo>
                    <a:pt x="2235" y="1058"/>
                    <a:pt x="2208" y="1046"/>
                    <a:pt x="2155" y="1004"/>
                  </a:cubicBezTo>
                  <a:cubicBezTo>
                    <a:pt x="2060" y="921"/>
                    <a:pt x="1381" y="409"/>
                    <a:pt x="1191" y="266"/>
                  </a:cubicBezTo>
                  <a:cubicBezTo>
                    <a:pt x="1016" y="123"/>
                    <a:pt x="760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5522700" y="1094050"/>
              <a:ext cx="26825" cy="37200"/>
            </a:xfrm>
            <a:custGeom>
              <a:avLst/>
              <a:gdLst/>
              <a:ahLst/>
              <a:cxnLst/>
              <a:rect l="l" t="t" r="r" b="b"/>
              <a:pathLst>
                <a:path w="1073" h="1488" extrusionOk="0">
                  <a:moveTo>
                    <a:pt x="305" y="0"/>
                  </a:moveTo>
                  <a:cubicBezTo>
                    <a:pt x="266" y="0"/>
                    <a:pt x="227" y="10"/>
                    <a:pt x="191" y="23"/>
                  </a:cubicBezTo>
                  <a:cubicBezTo>
                    <a:pt x="132" y="47"/>
                    <a:pt x="60" y="82"/>
                    <a:pt x="24" y="154"/>
                  </a:cubicBezTo>
                  <a:cubicBezTo>
                    <a:pt x="1" y="237"/>
                    <a:pt x="12" y="332"/>
                    <a:pt x="60" y="452"/>
                  </a:cubicBezTo>
                  <a:cubicBezTo>
                    <a:pt x="179" y="713"/>
                    <a:pt x="715" y="1368"/>
                    <a:pt x="763" y="1428"/>
                  </a:cubicBezTo>
                  <a:cubicBezTo>
                    <a:pt x="774" y="1452"/>
                    <a:pt x="774" y="1464"/>
                    <a:pt x="798" y="1475"/>
                  </a:cubicBezTo>
                  <a:cubicBezTo>
                    <a:pt x="822" y="1475"/>
                    <a:pt x="834" y="1487"/>
                    <a:pt x="858" y="1487"/>
                  </a:cubicBezTo>
                  <a:cubicBezTo>
                    <a:pt x="894" y="1487"/>
                    <a:pt x="917" y="1487"/>
                    <a:pt x="917" y="1452"/>
                  </a:cubicBezTo>
                  <a:cubicBezTo>
                    <a:pt x="1036" y="1404"/>
                    <a:pt x="1072" y="1297"/>
                    <a:pt x="1048" y="1249"/>
                  </a:cubicBezTo>
                  <a:lnTo>
                    <a:pt x="1048" y="1249"/>
                  </a:lnTo>
                  <a:lnTo>
                    <a:pt x="989" y="1273"/>
                  </a:lnTo>
                  <a:cubicBezTo>
                    <a:pt x="989" y="1273"/>
                    <a:pt x="1013" y="1356"/>
                    <a:pt x="905" y="1392"/>
                  </a:cubicBezTo>
                  <a:cubicBezTo>
                    <a:pt x="886" y="1395"/>
                    <a:pt x="871" y="1397"/>
                    <a:pt x="858" y="1397"/>
                  </a:cubicBezTo>
                  <a:cubicBezTo>
                    <a:pt x="822" y="1397"/>
                    <a:pt x="807" y="1386"/>
                    <a:pt x="798" y="1368"/>
                  </a:cubicBezTo>
                  <a:lnTo>
                    <a:pt x="786" y="1356"/>
                  </a:lnTo>
                  <a:cubicBezTo>
                    <a:pt x="786" y="1356"/>
                    <a:pt x="203" y="654"/>
                    <a:pt x="96" y="392"/>
                  </a:cubicBezTo>
                  <a:cubicBezTo>
                    <a:pt x="60" y="285"/>
                    <a:pt x="36" y="201"/>
                    <a:pt x="72" y="154"/>
                  </a:cubicBezTo>
                  <a:cubicBezTo>
                    <a:pt x="96" y="106"/>
                    <a:pt x="155" y="82"/>
                    <a:pt x="203" y="59"/>
                  </a:cubicBezTo>
                  <a:cubicBezTo>
                    <a:pt x="225" y="51"/>
                    <a:pt x="254" y="42"/>
                    <a:pt x="288" y="42"/>
                  </a:cubicBezTo>
                  <a:cubicBezTo>
                    <a:pt x="364" y="42"/>
                    <a:pt x="465" y="90"/>
                    <a:pt x="572" y="321"/>
                  </a:cubicBezTo>
                  <a:lnTo>
                    <a:pt x="620" y="404"/>
                  </a:lnTo>
                  <a:cubicBezTo>
                    <a:pt x="679" y="523"/>
                    <a:pt x="774" y="690"/>
                    <a:pt x="846" y="892"/>
                  </a:cubicBezTo>
                  <a:lnTo>
                    <a:pt x="905" y="880"/>
                  </a:lnTo>
                  <a:cubicBezTo>
                    <a:pt x="846" y="654"/>
                    <a:pt x="751" y="499"/>
                    <a:pt x="679" y="380"/>
                  </a:cubicBezTo>
                  <a:cubicBezTo>
                    <a:pt x="667" y="344"/>
                    <a:pt x="655" y="332"/>
                    <a:pt x="632" y="297"/>
                  </a:cubicBezTo>
                  <a:cubicBezTo>
                    <a:pt x="520" y="65"/>
                    <a:pt x="408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5470600" y="1080825"/>
              <a:ext cx="63425" cy="70375"/>
            </a:xfrm>
            <a:custGeom>
              <a:avLst/>
              <a:gdLst/>
              <a:ahLst/>
              <a:cxnLst/>
              <a:rect l="l" t="t" r="r" b="b"/>
              <a:pathLst>
                <a:path w="2537" h="2815" extrusionOk="0">
                  <a:moveTo>
                    <a:pt x="602" y="0"/>
                  </a:moveTo>
                  <a:cubicBezTo>
                    <a:pt x="545" y="0"/>
                    <a:pt x="498" y="16"/>
                    <a:pt x="465" y="52"/>
                  </a:cubicBezTo>
                  <a:cubicBezTo>
                    <a:pt x="430" y="99"/>
                    <a:pt x="418" y="147"/>
                    <a:pt x="418" y="195"/>
                  </a:cubicBezTo>
                  <a:cubicBezTo>
                    <a:pt x="430" y="385"/>
                    <a:pt x="739" y="635"/>
                    <a:pt x="965" y="826"/>
                  </a:cubicBezTo>
                  <a:lnTo>
                    <a:pt x="977" y="838"/>
                  </a:lnTo>
                  <a:cubicBezTo>
                    <a:pt x="1215" y="1040"/>
                    <a:pt x="1906" y="1564"/>
                    <a:pt x="2037" y="1647"/>
                  </a:cubicBezTo>
                  <a:lnTo>
                    <a:pt x="1954" y="1802"/>
                  </a:lnTo>
                  <a:cubicBezTo>
                    <a:pt x="1730" y="1721"/>
                    <a:pt x="725" y="1310"/>
                    <a:pt x="251" y="1310"/>
                  </a:cubicBezTo>
                  <a:cubicBezTo>
                    <a:pt x="170" y="1310"/>
                    <a:pt x="104" y="1322"/>
                    <a:pt x="61" y="1350"/>
                  </a:cubicBezTo>
                  <a:cubicBezTo>
                    <a:pt x="25" y="1362"/>
                    <a:pt x="1" y="1409"/>
                    <a:pt x="1" y="1457"/>
                  </a:cubicBezTo>
                  <a:cubicBezTo>
                    <a:pt x="1" y="1766"/>
                    <a:pt x="1596" y="2290"/>
                    <a:pt x="1918" y="2397"/>
                  </a:cubicBezTo>
                  <a:lnTo>
                    <a:pt x="2489" y="2814"/>
                  </a:lnTo>
                  <a:lnTo>
                    <a:pt x="2537" y="2766"/>
                  </a:lnTo>
                  <a:lnTo>
                    <a:pt x="1977" y="2350"/>
                  </a:lnTo>
                  <a:lnTo>
                    <a:pt x="1966" y="2338"/>
                  </a:lnTo>
                  <a:cubicBezTo>
                    <a:pt x="1227" y="2100"/>
                    <a:pt x="72" y="1659"/>
                    <a:pt x="84" y="1457"/>
                  </a:cubicBezTo>
                  <a:cubicBezTo>
                    <a:pt x="84" y="1421"/>
                    <a:pt x="84" y="1409"/>
                    <a:pt x="120" y="1397"/>
                  </a:cubicBezTo>
                  <a:cubicBezTo>
                    <a:pt x="148" y="1380"/>
                    <a:pt x="192" y="1373"/>
                    <a:pt x="249" y="1373"/>
                  </a:cubicBezTo>
                  <a:cubicBezTo>
                    <a:pt x="635" y="1373"/>
                    <a:pt x="1604" y="1718"/>
                    <a:pt x="1977" y="1873"/>
                  </a:cubicBezTo>
                  <a:lnTo>
                    <a:pt x="2001" y="1885"/>
                  </a:lnTo>
                  <a:lnTo>
                    <a:pt x="2144" y="1635"/>
                  </a:lnTo>
                  <a:lnTo>
                    <a:pt x="2108" y="1623"/>
                  </a:lnTo>
                  <a:cubicBezTo>
                    <a:pt x="2096" y="1600"/>
                    <a:pt x="1287" y="1028"/>
                    <a:pt x="1025" y="802"/>
                  </a:cubicBezTo>
                  <a:lnTo>
                    <a:pt x="1013" y="790"/>
                  </a:lnTo>
                  <a:cubicBezTo>
                    <a:pt x="799" y="623"/>
                    <a:pt x="489" y="349"/>
                    <a:pt x="477" y="195"/>
                  </a:cubicBezTo>
                  <a:cubicBezTo>
                    <a:pt x="477" y="147"/>
                    <a:pt x="477" y="135"/>
                    <a:pt x="501" y="99"/>
                  </a:cubicBezTo>
                  <a:cubicBezTo>
                    <a:pt x="524" y="76"/>
                    <a:pt x="558" y="66"/>
                    <a:pt x="599" y="66"/>
                  </a:cubicBezTo>
                  <a:cubicBezTo>
                    <a:pt x="924" y="66"/>
                    <a:pt x="1758" y="708"/>
                    <a:pt x="2275" y="1183"/>
                  </a:cubicBezTo>
                  <a:lnTo>
                    <a:pt x="2323" y="1147"/>
                  </a:lnTo>
                  <a:cubicBezTo>
                    <a:pt x="2175" y="1020"/>
                    <a:pt x="1058" y="0"/>
                    <a:pt x="6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5538475" y="1099675"/>
              <a:ext cx="5375" cy="3900"/>
            </a:xfrm>
            <a:custGeom>
              <a:avLst/>
              <a:gdLst/>
              <a:ahLst/>
              <a:cxnLst/>
              <a:rect l="l" t="t" r="r" b="b"/>
              <a:pathLst>
                <a:path w="215" h="156" extrusionOk="0">
                  <a:moveTo>
                    <a:pt x="191" y="0"/>
                  </a:moveTo>
                  <a:lnTo>
                    <a:pt x="1" y="84"/>
                  </a:lnTo>
                  <a:lnTo>
                    <a:pt x="24" y="155"/>
                  </a:lnTo>
                  <a:lnTo>
                    <a:pt x="215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5531325" y="1094150"/>
              <a:ext cx="71775" cy="89775"/>
            </a:xfrm>
            <a:custGeom>
              <a:avLst/>
              <a:gdLst/>
              <a:ahLst/>
              <a:cxnLst/>
              <a:rect l="l" t="t" r="r" b="b"/>
              <a:pathLst>
                <a:path w="2871" h="3591" extrusionOk="0">
                  <a:moveTo>
                    <a:pt x="656" y="0"/>
                  </a:moveTo>
                  <a:cubicBezTo>
                    <a:pt x="603" y="0"/>
                    <a:pt x="553" y="19"/>
                    <a:pt x="501" y="55"/>
                  </a:cubicBezTo>
                  <a:cubicBezTo>
                    <a:pt x="394" y="138"/>
                    <a:pt x="441" y="495"/>
                    <a:pt x="477" y="638"/>
                  </a:cubicBezTo>
                  <a:cubicBezTo>
                    <a:pt x="537" y="912"/>
                    <a:pt x="656" y="1364"/>
                    <a:pt x="834" y="1412"/>
                  </a:cubicBezTo>
                  <a:cubicBezTo>
                    <a:pt x="853" y="1415"/>
                    <a:pt x="871" y="1417"/>
                    <a:pt x="887" y="1417"/>
                  </a:cubicBezTo>
                  <a:cubicBezTo>
                    <a:pt x="930" y="1417"/>
                    <a:pt x="960" y="1406"/>
                    <a:pt x="977" y="1388"/>
                  </a:cubicBezTo>
                  <a:cubicBezTo>
                    <a:pt x="1108" y="1245"/>
                    <a:pt x="989" y="757"/>
                    <a:pt x="918" y="471"/>
                  </a:cubicBezTo>
                  <a:lnTo>
                    <a:pt x="858" y="495"/>
                  </a:lnTo>
                  <a:cubicBezTo>
                    <a:pt x="977" y="924"/>
                    <a:pt x="1025" y="1245"/>
                    <a:pt x="930" y="1340"/>
                  </a:cubicBezTo>
                  <a:cubicBezTo>
                    <a:pt x="920" y="1340"/>
                    <a:pt x="903" y="1356"/>
                    <a:pt x="872" y="1356"/>
                  </a:cubicBezTo>
                  <a:cubicBezTo>
                    <a:pt x="864" y="1356"/>
                    <a:pt x="856" y="1355"/>
                    <a:pt x="846" y="1352"/>
                  </a:cubicBezTo>
                  <a:cubicBezTo>
                    <a:pt x="739" y="1329"/>
                    <a:pt x="620" y="1007"/>
                    <a:pt x="549" y="638"/>
                  </a:cubicBezTo>
                  <a:cubicBezTo>
                    <a:pt x="501" y="340"/>
                    <a:pt x="513" y="162"/>
                    <a:pt x="560" y="138"/>
                  </a:cubicBezTo>
                  <a:cubicBezTo>
                    <a:pt x="601" y="104"/>
                    <a:pt x="640" y="83"/>
                    <a:pt x="687" y="83"/>
                  </a:cubicBezTo>
                  <a:cubicBezTo>
                    <a:pt x="790" y="83"/>
                    <a:pt x="933" y="188"/>
                    <a:pt x="1227" y="507"/>
                  </a:cubicBezTo>
                  <a:cubicBezTo>
                    <a:pt x="1692" y="1007"/>
                    <a:pt x="2823" y="2436"/>
                    <a:pt x="2811" y="2603"/>
                  </a:cubicBezTo>
                  <a:cubicBezTo>
                    <a:pt x="2799" y="2781"/>
                    <a:pt x="2418" y="3388"/>
                    <a:pt x="2323" y="3496"/>
                  </a:cubicBezTo>
                  <a:cubicBezTo>
                    <a:pt x="2321" y="3496"/>
                    <a:pt x="2319" y="3496"/>
                    <a:pt x="2316" y="3496"/>
                  </a:cubicBezTo>
                  <a:cubicBezTo>
                    <a:pt x="2256" y="3496"/>
                    <a:pt x="2028" y="3360"/>
                    <a:pt x="1823" y="3257"/>
                  </a:cubicBezTo>
                  <a:cubicBezTo>
                    <a:pt x="1561" y="3091"/>
                    <a:pt x="1251" y="2936"/>
                    <a:pt x="989" y="2841"/>
                  </a:cubicBezTo>
                  <a:cubicBezTo>
                    <a:pt x="834" y="2793"/>
                    <a:pt x="656" y="2722"/>
                    <a:pt x="620" y="2710"/>
                  </a:cubicBezTo>
                  <a:cubicBezTo>
                    <a:pt x="477" y="2650"/>
                    <a:pt x="144" y="2353"/>
                    <a:pt x="96" y="2222"/>
                  </a:cubicBezTo>
                  <a:cubicBezTo>
                    <a:pt x="60" y="2091"/>
                    <a:pt x="84" y="1495"/>
                    <a:pt x="215" y="1340"/>
                  </a:cubicBezTo>
                  <a:cubicBezTo>
                    <a:pt x="247" y="1309"/>
                    <a:pt x="263" y="1303"/>
                    <a:pt x="277" y="1303"/>
                  </a:cubicBezTo>
                  <a:cubicBezTo>
                    <a:pt x="284" y="1303"/>
                    <a:pt x="291" y="1305"/>
                    <a:pt x="299" y="1305"/>
                  </a:cubicBezTo>
                  <a:cubicBezTo>
                    <a:pt x="441" y="1340"/>
                    <a:pt x="489" y="1757"/>
                    <a:pt x="489" y="2019"/>
                  </a:cubicBezTo>
                  <a:lnTo>
                    <a:pt x="489" y="2055"/>
                  </a:lnTo>
                  <a:lnTo>
                    <a:pt x="656" y="2091"/>
                  </a:lnTo>
                  <a:lnTo>
                    <a:pt x="787" y="2055"/>
                  </a:lnTo>
                  <a:lnTo>
                    <a:pt x="799" y="2043"/>
                  </a:lnTo>
                  <a:cubicBezTo>
                    <a:pt x="839" y="2012"/>
                    <a:pt x="903" y="2001"/>
                    <a:pt x="973" y="2001"/>
                  </a:cubicBezTo>
                  <a:cubicBezTo>
                    <a:pt x="1091" y="2001"/>
                    <a:pt x="1223" y="2032"/>
                    <a:pt x="1275" y="2055"/>
                  </a:cubicBezTo>
                  <a:lnTo>
                    <a:pt x="1287" y="1995"/>
                  </a:lnTo>
                  <a:cubicBezTo>
                    <a:pt x="1279" y="1995"/>
                    <a:pt x="1117" y="1948"/>
                    <a:pt x="968" y="1948"/>
                  </a:cubicBezTo>
                  <a:cubicBezTo>
                    <a:pt x="894" y="1948"/>
                    <a:pt x="822" y="1960"/>
                    <a:pt x="775" y="1995"/>
                  </a:cubicBezTo>
                  <a:lnTo>
                    <a:pt x="668" y="2019"/>
                  </a:lnTo>
                  <a:lnTo>
                    <a:pt x="560" y="1995"/>
                  </a:lnTo>
                  <a:cubicBezTo>
                    <a:pt x="560" y="1852"/>
                    <a:pt x="537" y="1281"/>
                    <a:pt x="310" y="1245"/>
                  </a:cubicBezTo>
                  <a:cubicBezTo>
                    <a:pt x="263" y="1245"/>
                    <a:pt x="215" y="1245"/>
                    <a:pt x="179" y="1305"/>
                  </a:cubicBezTo>
                  <a:cubicBezTo>
                    <a:pt x="13" y="1495"/>
                    <a:pt x="1" y="2114"/>
                    <a:pt x="37" y="2245"/>
                  </a:cubicBezTo>
                  <a:cubicBezTo>
                    <a:pt x="96" y="2412"/>
                    <a:pt x="429" y="2698"/>
                    <a:pt x="596" y="2781"/>
                  </a:cubicBezTo>
                  <a:cubicBezTo>
                    <a:pt x="608" y="2793"/>
                    <a:pt x="799" y="2876"/>
                    <a:pt x="965" y="2912"/>
                  </a:cubicBezTo>
                  <a:cubicBezTo>
                    <a:pt x="1203" y="3007"/>
                    <a:pt x="1525" y="3186"/>
                    <a:pt x="1787" y="3329"/>
                  </a:cubicBezTo>
                  <a:cubicBezTo>
                    <a:pt x="2096" y="3507"/>
                    <a:pt x="2239" y="3591"/>
                    <a:pt x="2323" y="3591"/>
                  </a:cubicBezTo>
                  <a:cubicBezTo>
                    <a:pt x="2334" y="3591"/>
                    <a:pt x="2346" y="3591"/>
                    <a:pt x="2346" y="3531"/>
                  </a:cubicBezTo>
                  <a:cubicBezTo>
                    <a:pt x="2442" y="3424"/>
                    <a:pt x="2835" y="2793"/>
                    <a:pt x="2858" y="2591"/>
                  </a:cubicBezTo>
                  <a:cubicBezTo>
                    <a:pt x="2870" y="2364"/>
                    <a:pt x="1644" y="864"/>
                    <a:pt x="1263" y="448"/>
                  </a:cubicBezTo>
                  <a:cubicBezTo>
                    <a:pt x="968" y="135"/>
                    <a:pt x="800" y="0"/>
                    <a:pt x="6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5556625" y="1119900"/>
              <a:ext cx="202450" cy="177725"/>
            </a:xfrm>
            <a:custGeom>
              <a:avLst/>
              <a:gdLst/>
              <a:ahLst/>
              <a:cxnLst/>
              <a:rect l="l" t="t" r="r" b="b"/>
              <a:pathLst>
                <a:path w="8098" h="7109" extrusionOk="0">
                  <a:moveTo>
                    <a:pt x="2346" y="1"/>
                  </a:moveTo>
                  <a:lnTo>
                    <a:pt x="1" y="2680"/>
                  </a:lnTo>
                  <a:lnTo>
                    <a:pt x="2156" y="5025"/>
                  </a:lnTo>
                  <a:lnTo>
                    <a:pt x="5918" y="7109"/>
                  </a:lnTo>
                  <a:cubicBezTo>
                    <a:pt x="7954" y="5835"/>
                    <a:pt x="8097" y="4740"/>
                    <a:pt x="7573" y="3811"/>
                  </a:cubicBezTo>
                  <a:cubicBezTo>
                    <a:pt x="7026" y="2799"/>
                    <a:pt x="2346" y="1"/>
                    <a:pt x="2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5554850" y="1118425"/>
              <a:ext cx="208075" cy="180100"/>
            </a:xfrm>
            <a:custGeom>
              <a:avLst/>
              <a:gdLst/>
              <a:ahLst/>
              <a:cxnLst/>
              <a:rect l="l" t="t" r="r" b="b"/>
              <a:pathLst>
                <a:path w="8323" h="7204" extrusionOk="0">
                  <a:moveTo>
                    <a:pt x="2417" y="0"/>
                  </a:moveTo>
                  <a:lnTo>
                    <a:pt x="0" y="2715"/>
                  </a:lnTo>
                  <a:lnTo>
                    <a:pt x="2191" y="5120"/>
                  </a:lnTo>
                  <a:lnTo>
                    <a:pt x="2251" y="5061"/>
                  </a:lnTo>
                  <a:lnTo>
                    <a:pt x="131" y="2715"/>
                  </a:lnTo>
                  <a:lnTo>
                    <a:pt x="2429" y="96"/>
                  </a:lnTo>
                  <a:cubicBezTo>
                    <a:pt x="2834" y="358"/>
                    <a:pt x="7097" y="2929"/>
                    <a:pt x="7609" y="3882"/>
                  </a:cubicBezTo>
                  <a:cubicBezTo>
                    <a:pt x="8228" y="5013"/>
                    <a:pt x="7704" y="6037"/>
                    <a:pt x="5965" y="7120"/>
                  </a:cubicBezTo>
                  <a:lnTo>
                    <a:pt x="6001" y="7204"/>
                  </a:lnTo>
                  <a:cubicBezTo>
                    <a:pt x="7775" y="6096"/>
                    <a:pt x="8323" y="5013"/>
                    <a:pt x="7692" y="3834"/>
                  </a:cubicBezTo>
                  <a:cubicBezTo>
                    <a:pt x="7132" y="2822"/>
                    <a:pt x="2644" y="119"/>
                    <a:pt x="2453" y="12"/>
                  </a:cubicBezTo>
                  <a:lnTo>
                    <a:pt x="241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5576275" y="1136875"/>
              <a:ext cx="68500" cy="72650"/>
            </a:xfrm>
            <a:custGeom>
              <a:avLst/>
              <a:gdLst/>
              <a:ahLst/>
              <a:cxnLst/>
              <a:rect l="l" t="t" r="r" b="b"/>
              <a:pathLst>
                <a:path w="2740" h="2906" extrusionOk="0">
                  <a:moveTo>
                    <a:pt x="2680" y="1"/>
                  </a:moveTo>
                  <a:lnTo>
                    <a:pt x="1" y="2846"/>
                  </a:lnTo>
                  <a:lnTo>
                    <a:pt x="60" y="2906"/>
                  </a:lnTo>
                  <a:lnTo>
                    <a:pt x="2739" y="60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5569425" y="1183900"/>
              <a:ext cx="8975" cy="9550"/>
            </a:xfrm>
            <a:custGeom>
              <a:avLst/>
              <a:gdLst/>
              <a:ahLst/>
              <a:cxnLst/>
              <a:rect l="l" t="t" r="r" b="b"/>
              <a:pathLst>
                <a:path w="359" h="38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79" y="382"/>
                  </a:cubicBezTo>
                  <a:cubicBezTo>
                    <a:pt x="287" y="382"/>
                    <a:pt x="358" y="298"/>
                    <a:pt x="358" y="191"/>
                  </a:cubicBez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4912500" y="1305050"/>
              <a:ext cx="496225" cy="393825"/>
            </a:xfrm>
            <a:custGeom>
              <a:avLst/>
              <a:gdLst/>
              <a:ahLst/>
              <a:cxnLst/>
              <a:rect l="l" t="t" r="r" b="b"/>
              <a:pathLst>
                <a:path w="19849" h="15753" extrusionOk="0">
                  <a:moveTo>
                    <a:pt x="12455" y="1"/>
                  </a:moveTo>
                  <a:lnTo>
                    <a:pt x="8204" y="96"/>
                  </a:lnTo>
                  <a:cubicBezTo>
                    <a:pt x="1739" y="3287"/>
                    <a:pt x="370" y="12550"/>
                    <a:pt x="370" y="12550"/>
                  </a:cubicBezTo>
                  <a:lnTo>
                    <a:pt x="1" y="15645"/>
                  </a:lnTo>
                  <a:lnTo>
                    <a:pt x="19848" y="15753"/>
                  </a:lnTo>
                  <a:lnTo>
                    <a:pt x="19491" y="11883"/>
                  </a:lnTo>
                  <a:cubicBezTo>
                    <a:pt x="18194" y="3227"/>
                    <a:pt x="12455" y="1"/>
                    <a:pt x="12455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4918150" y="1305950"/>
              <a:ext cx="490575" cy="391725"/>
            </a:xfrm>
            <a:custGeom>
              <a:avLst/>
              <a:gdLst/>
              <a:ahLst/>
              <a:cxnLst/>
              <a:rect l="l" t="t" r="r" b="b"/>
              <a:pathLst>
                <a:path w="19623" h="15669" extrusionOk="0">
                  <a:moveTo>
                    <a:pt x="9193" y="334"/>
                  </a:moveTo>
                  <a:lnTo>
                    <a:pt x="9193" y="596"/>
                  </a:lnTo>
                  <a:lnTo>
                    <a:pt x="9193" y="2167"/>
                  </a:lnTo>
                  <a:lnTo>
                    <a:pt x="7490" y="2167"/>
                  </a:lnTo>
                  <a:lnTo>
                    <a:pt x="7490" y="334"/>
                  </a:lnTo>
                  <a:close/>
                  <a:moveTo>
                    <a:pt x="10990" y="334"/>
                  </a:moveTo>
                  <a:lnTo>
                    <a:pt x="10990" y="1489"/>
                  </a:lnTo>
                  <a:lnTo>
                    <a:pt x="10990" y="2167"/>
                  </a:lnTo>
                  <a:lnTo>
                    <a:pt x="9300" y="2167"/>
                  </a:lnTo>
                  <a:lnTo>
                    <a:pt x="9300" y="334"/>
                  </a:lnTo>
                  <a:close/>
                  <a:moveTo>
                    <a:pt x="12776" y="334"/>
                  </a:moveTo>
                  <a:lnTo>
                    <a:pt x="12776" y="2167"/>
                  </a:lnTo>
                  <a:lnTo>
                    <a:pt x="11086" y="2167"/>
                  </a:lnTo>
                  <a:lnTo>
                    <a:pt x="11086" y="334"/>
                  </a:lnTo>
                  <a:close/>
                  <a:moveTo>
                    <a:pt x="12776" y="2262"/>
                  </a:moveTo>
                  <a:lnTo>
                    <a:pt x="12776" y="3596"/>
                  </a:lnTo>
                  <a:lnTo>
                    <a:pt x="12776" y="4084"/>
                  </a:lnTo>
                  <a:lnTo>
                    <a:pt x="11086" y="4084"/>
                  </a:lnTo>
                  <a:lnTo>
                    <a:pt x="11086" y="2262"/>
                  </a:lnTo>
                  <a:close/>
                  <a:moveTo>
                    <a:pt x="7407" y="2274"/>
                  </a:moveTo>
                  <a:lnTo>
                    <a:pt x="7407" y="4108"/>
                  </a:lnTo>
                  <a:lnTo>
                    <a:pt x="5704" y="4108"/>
                  </a:lnTo>
                  <a:lnTo>
                    <a:pt x="5704" y="2274"/>
                  </a:lnTo>
                  <a:close/>
                  <a:moveTo>
                    <a:pt x="9193" y="2274"/>
                  </a:moveTo>
                  <a:lnTo>
                    <a:pt x="9193" y="4108"/>
                  </a:lnTo>
                  <a:lnTo>
                    <a:pt x="7490" y="4108"/>
                  </a:lnTo>
                  <a:lnTo>
                    <a:pt x="7490" y="2274"/>
                  </a:lnTo>
                  <a:close/>
                  <a:moveTo>
                    <a:pt x="10990" y="2274"/>
                  </a:moveTo>
                  <a:lnTo>
                    <a:pt x="10990" y="4108"/>
                  </a:lnTo>
                  <a:lnTo>
                    <a:pt x="9300" y="4108"/>
                  </a:lnTo>
                  <a:lnTo>
                    <a:pt x="9300" y="2274"/>
                  </a:lnTo>
                  <a:close/>
                  <a:moveTo>
                    <a:pt x="14550" y="2274"/>
                  </a:moveTo>
                  <a:lnTo>
                    <a:pt x="14550" y="4108"/>
                  </a:lnTo>
                  <a:lnTo>
                    <a:pt x="12860" y="4108"/>
                  </a:lnTo>
                  <a:lnTo>
                    <a:pt x="12860" y="2274"/>
                  </a:lnTo>
                  <a:close/>
                  <a:moveTo>
                    <a:pt x="5621" y="4203"/>
                  </a:moveTo>
                  <a:lnTo>
                    <a:pt x="5609" y="6037"/>
                  </a:lnTo>
                  <a:lnTo>
                    <a:pt x="3906" y="6037"/>
                  </a:lnTo>
                  <a:lnTo>
                    <a:pt x="3906" y="5168"/>
                  </a:lnTo>
                  <a:lnTo>
                    <a:pt x="3906" y="4203"/>
                  </a:lnTo>
                  <a:close/>
                  <a:moveTo>
                    <a:pt x="7407" y="4203"/>
                  </a:moveTo>
                  <a:lnTo>
                    <a:pt x="7407" y="6037"/>
                  </a:lnTo>
                  <a:lnTo>
                    <a:pt x="5704" y="6037"/>
                  </a:lnTo>
                  <a:lnTo>
                    <a:pt x="5704" y="4203"/>
                  </a:lnTo>
                  <a:close/>
                  <a:moveTo>
                    <a:pt x="9193" y="4203"/>
                  </a:moveTo>
                  <a:lnTo>
                    <a:pt x="9193" y="6037"/>
                  </a:lnTo>
                  <a:lnTo>
                    <a:pt x="7490" y="6037"/>
                  </a:lnTo>
                  <a:lnTo>
                    <a:pt x="7490" y="4203"/>
                  </a:lnTo>
                  <a:close/>
                  <a:moveTo>
                    <a:pt x="10990" y="4203"/>
                  </a:moveTo>
                  <a:lnTo>
                    <a:pt x="10990" y="6037"/>
                  </a:lnTo>
                  <a:lnTo>
                    <a:pt x="9300" y="6037"/>
                  </a:lnTo>
                  <a:lnTo>
                    <a:pt x="9300" y="4203"/>
                  </a:lnTo>
                  <a:close/>
                  <a:moveTo>
                    <a:pt x="12776" y="4203"/>
                  </a:moveTo>
                  <a:lnTo>
                    <a:pt x="12776" y="6037"/>
                  </a:lnTo>
                  <a:lnTo>
                    <a:pt x="11086" y="6037"/>
                  </a:lnTo>
                  <a:lnTo>
                    <a:pt x="11086" y="4203"/>
                  </a:lnTo>
                  <a:close/>
                  <a:moveTo>
                    <a:pt x="14562" y="4203"/>
                  </a:moveTo>
                  <a:lnTo>
                    <a:pt x="14562" y="6037"/>
                  </a:lnTo>
                  <a:lnTo>
                    <a:pt x="12872" y="6037"/>
                  </a:lnTo>
                  <a:lnTo>
                    <a:pt x="12872" y="4203"/>
                  </a:lnTo>
                  <a:close/>
                  <a:moveTo>
                    <a:pt x="16384" y="4203"/>
                  </a:moveTo>
                  <a:lnTo>
                    <a:pt x="16384" y="6037"/>
                  </a:lnTo>
                  <a:lnTo>
                    <a:pt x="14669" y="6037"/>
                  </a:lnTo>
                  <a:lnTo>
                    <a:pt x="14669" y="4203"/>
                  </a:lnTo>
                  <a:close/>
                  <a:moveTo>
                    <a:pt x="5609" y="6132"/>
                  </a:moveTo>
                  <a:lnTo>
                    <a:pt x="5609" y="7954"/>
                  </a:lnTo>
                  <a:lnTo>
                    <a:pt x="3906" y="7954"/>
                  </a:lnTo>
                  <a:lnTo>
                    <a:pt x="3906" y="6132"/>
                  </a:lnTo>
                  <a:close/>
                  <a:moveTo>
                    <a:pt x="7407" y="6132"/>
                  </a:moveTo>
                  <a:lnTo>
                    <a:pt x="7407" y="7954"/>
                  </a:lnTo>
                  <a:lnTo>
                    <a:pt x="5704" y="7954"/>
                  </a:lnTo>
                  <a:lnTo>
                    <a:pt x="5704" y="6132"/>
                  </a:lnTo>
                  <a:close/>
                  <a:moveTo>
                    <a:pt x="9193" y="6132"/>
                  </a:moveTo>
                  <a:lnTo>
                    <a:pt x="9193" y="7954"/>
                  </a:lnTo>
                  <a:lnTo>
                    <a:pt x="7490" y="7954"/>
                  </a:lnTo>
                  <a:lnTo>
                    <a:pt x="7490" y="7061"/>
                  </a:lnTo>
                  <a:lnTo>
                    <a:pt x="7490" y="6132"/>
                  </a:lnTo>
                  <a:close/>
                  <a:moveTo>
                    <a:pt x="10990" y="6108"/>
                  </a:moveTo>
                  <a:lnTo>
                    <a:pt x="10990" y="7954"/>
                  </a:lnTo>
                  <a:lnTo>
                    <a:pt x="9300" y="7954"/>
                  </a:lnTo>
                  <a:lnTo>
                    <a:pt x="9300" y="6263"/>
                  </a:lnTo>
                  <a:lnTo>
                    <a:pt x="9300" y="6108"/>
                  </a:lnTo>
                  <a:close/>
                  <a:moveTo>
                    <a:pt x="12764" y="6144"/>
                  </a:moveTo>
                  <a:lnTo>
                    <a:pt x="12764" y="7954"/>
                  </a:lnTo>
                  <a:lnTo>
                    <a:pt x="11074" y="7954"/>
                  </a:lnTo>
                  <a:lnTo>
                    <a:pt x="11074" y="6406"/>
                  </a:lnTo>
                  <a:lnTo>
                    <a:pt x="11074" y="6144"/>
                  </a:lnTo>
                  <a:close/>
                  <a:moveTo>
                    <a:pt x="16360" y="6132"/>
                  </a:moveTo>
                  <a:lnTo>
                    <a:pt x="16360" y="6382"/>
                  </a:lnTo>
                  <a:lnTo>
                    <a:pt x="16372" y="6382"/>
                  </a:lnTo>
                  <a:lnTo>
                    <a:pt x="16372" y="7954"/>
                  </a:lnTo>
                  <a:lnTo>
                    <a:pt x="14669" y="7954"/>
                  </a:lnTo>
                  <a:lnTo>
                    <a:pt x="14669" y="6132"/>
                  </a:lnTo>
                  <a:close/>
                  <a:moveTo>
                    <a:pt x="14562" y="6132"/>
                  </a:moveTo>
                  <a:lnTo>
                    <a:pt x="14562" y="6275"/>
                  </a:lnTo>
                  <a:lnTo>
                    <a:pt x="14562" y="7977"/>
                  </a:lnTo>
                  <a:lnTo>
                    <a:pt x="12872" y="7977"/>
                  </a:lnTo>
                  <a:lnTo>
                    <a:pt x="12872" y="7358"/>
                  </a:lnTo>
                  <a:lnTo>
                    <a:pt x="12872" y="6132"/>
                  </a:lnTo>
                  <a:close/>
                  <a:moveTo>
                    <a:pt x="3823" y="8037"/>
                  </a:moveTo>
                  <a:lnTo>
                    <a:pt x="3823" y="9882"/>
                  </a:lnTo>
                  <a:lnTo>
                    <a:pt x="2120" y="9882"/>
                  </a:lnTo>
                  <a:lnTo>
                    <a:pt x="2120" y="8180"/>
                  </a:lnTo>
                  <a:lnTo>
                    <a:pt x="2120" y="8037"/>
                  </a:lnTo>
                  <a:close/>
                  <a:moveTo>
                    <a:pt x="5597" y="8049"/>
                  </a:moveTo>
                  <a:lnTo>
                    <a:pt x="5597" y="9073"/>
                  </a:lnTo>
                  <a:lnTo>
                    <a:pt x="5609" y="9073"/>
                  </a:lnTo>
                  <a:lnTo>
                    <a:pt x="5609" y="9882"/>
                  </a:lnTo>
                  <a:lnTo>
                    <a:pt x="3894" y="9882"/>
                  </a:lnTo>
                  <a:lnTo>
                    <a:pt x="3894" y="8049"/>
                  </a:lnTo>
                  <a:close/>
                  <a:moveTo>
                    <a:pt x="9193" y="8049"/>
                  </a:moveTo>
                  <a:lnTo>
                    <a:pt x="9193" y="8299"/>
                  </a:lnTo>
                  <a:lnTo>
                    <a:pt x="9193" y="9882"/>
                  </a:lnTo>
                  <a:lnTo>
                    <a:pt x="7490" y="9882"/>
                  </a:lnTo>
                  <a:lnTo>
                    <a:pt x="7490" y="8049"/>
                  </a:lnTo>
                  <a:close/>
                  <a:moveTo>
                    <a:pt x="10990" y="8049"/>
                  </a:moveTo>
                  <a:lnTo>
                    <a:pt x="10990" y="9192"/>
                  </a:lnTo>
                  <a:lnTo>
                    <a:pt x="10990" y="9882"/>
                  </a:lnTo>
                  <a:lnTo>
                    <a:pt x="9300" y="9882"/>
                  </a:lnTo>
                  <a:lnTo>
                    <a:pt x="9300" y="8049"/>
                  </a:lnTo>
                  <a:close/>
                  <a:moveTo>
                    <a:pt x="12776" y="8049"/>
                  </a:moveTo>
                  <a:lnTo>
                    <a:pt x="12776" y="9882"/>
                  </a:lnTo>
                  <a:lnTo>
                    <a:pt x="11086" y="9882"/>
                  </a:lnTo>
                  <a:lnTo>
                    <a:pt x="11086" y="8049"/>
                  </a:lnTo>
                  <a:close/>
                  <a:moveTo>
                    <a:pt x="14562" y="8049"/>
                  </a:moveTo>
                  <a:lnTo>
                    <a:pt x="14562" y="9882"/>
                  </a:lnTo>
                  <a:lnTo>
                    <a:pt x="12872" y="9882"/>
                  </a:lnTo>
                  <a:lnTo>
                    <a:pt x="12872" y="8049"/>
                  </a:lnTo>
                  <a:close/>
                  <a:moveTo>
                    <a:pt x="16372" y="8049"/>
                  </a:moveTo>
                  <a:lnTo>
                    <a:pt x="16372" y="9882"/>
                  </a:lnTo>
                  <a:lnTo>
                    <a:pt x="14669" y="9882"/>
                  </a:lnTo>
                  <a:lnTo>
                    <a:pt x="14669" y="9835"/>
                  </a:lnTo>
                  <a:lnTo>
                    <a:pt x="14669" y="9525"/>
                  </a:lnTo>
                  <a:lnTo>
                    <a:pt x="14669" y="8049"/>
                  </a:lnTo>
                  <a:close/>
                  <a:moveTo>
                    <a:pt x="18158" y="8049"/>
                  </a:moveTo>
                  <a:lnTo>
                    <a:pt x="18158" y="9882"/>
                  </a:lnTo>
                  <a:lnTo>
                    <a:pt x="16455" y="9882"/>
                  </a:lnTo>
                  <a:lnTo>
                    <a:pt x="16455" y="8049"/>
                  </a:lnTo>
                  <a:close/>
                  <a:moveTo>
                    <a:pt x="7407" y="8061"/>
                  </a:moveTo>
                  <a:lnTo>
                    <a:pt x="7407" y="8192"/>
                  </a:lnTo>
                  <a:lnTo>
                    <a:pt x="7407" y="9894"/>
                  </a:lnTo>
                  <a:lnTo>
                    <a:pt x="5704" y="9894"/>
                  </a:lnTo>
                  <a:lnTo>
                    <a:pt x="5704" y="9406"/>
                  </a:lnTo>
                  <a:lnTo>
                    <a:pt x="5704" y="8061"/>
                  </a:lnTo>
                  <a:close/>
                  <a:moveTo>
                    <a:pt x="3835" y="9978"/>
                  </a:moveTo>
                  <a:lnTo>
                    <a:pt x="3823" y="11454"/>
                  </a:lnTo>
                  <a:lnTo>
                    <a:pt x="3823" y="11811"/>
                  </a:lnTo>
                  <a:lnTo>
                    <a:pt x="2120" y="11811"/>
                  </a:lnTo>
                  <a:lnTo>
                    <a:pt x="2120" y="9978"/>
                  </a:lnTo>
                  <a:close/>
                  <a:moveTo>
                    <a:pt x="5609" y="9966"/>
                  </a:moveTo>
                  <a:lnTo>
                    <a:pt x="5609" y="11811"/>
                  </a:lnTo>
                  <a:lnTo>
                    <a:pt x="3906" y="11811"/>
                  </a:lnTo>
                  <a:lnTo>
                    <a:pt x="3906" y="11502"/>
                  </a:lnTo>
                  <a:lnTo>
                    <a:pt x="3906" y="9966"/>
                  </a:lnTo>
                  <a:close/>
                  <a:moveTo>
                    <a:pt x="7407" y="9978"/>
                  </a:moveTo>
                  <a:lnTo>
                    <a:pt x="7407" y="11811"/>
                  </a:lnTo>
                  <a:lnTo>
                    <a:pt x="5704" y="11811"/>
                  </a:lnTo>
                  <a:lnTo>
                    <a:pt x="5704" y="11502"/>
                  </a:lnTo>
                  <a:lnTo>
                    <a:pt x="5704" y="9978"/>
                  </a:lnTo>
                  <a:close/>
                  <a:moveTo>
                    <a:pt x="9193" y="9978"/>
                  </a:moveTo>
                  <a:lnTo>
                    <a:pt x="9193" y="11811"/>
                  </a:lnTo>
                  <a:lnTo>
                    <a:pt x="7490" y="11811"/>
                  </a:lnTo>
                  <a:lnTo>
                    <a:pt x="7490" y="11406"/>
                  </a:lnTo>
                  <a:lnTo>
                    <a:pt x="7490" y="9978"/>
                  </a:lnTo>
                  <a:close/>
                  <a:moveTo>
                    <a:pt x="10990" y="9978"/>
                  </a:moveTo>
                  <a:lnTo>
                    <a:pt x="10990" y="11811"/>
                  </a:lnTo>
                  <a:lnTo>
                    <a:pt x="9300" y="11811"/>
                  </a:lnTo>
                  <a:lnTo>
                    <a:pt x="9300" y="11252"/>
                  </a:lnTo>
                  <a:lnTo>
                    <a:pt x="9300" y="9978"/>
                  </a:lnTo>
                  <a:close/>
                  <a:moveTo>
                    <a:pt x="12776" y="9978"/>
                  </a:moveTo>
                  <a:lnTo>
                    <a:pt x="12776" y="11323"/>
                  </a:lnTo>
                  <a:lnTo>
                    <a:pt x="12776" y="11811"/>
                  </a:lnTo>
                  <a:lnTo>
                    <a:pt x="11086" y="11811"/>
                  </a:lnTo>
                  <a:lnTo>
                    <a:pt x="11086" y="10978"/>
                  </a:lnTo>
                  <a:lnTo>
                    <a:pt x="11086" y="9978"/>
                  </a:lnTo>
                  <a:close/>
                  <a:moveTo>
                    <a:pt x="14562" y="9978"/>
                  </a:moveTo>
                  <a:lnTo>
                    <a:pt x="14562" y="11252"/>
                  </a:lnTo>
                  <a:lnTo>
                    <a:pt x="14562" y="11811"/>
                  </a:lnTo>
                  <a:lnTo>
                    <a:pt x="12860" y="11811"/>
                  </a:lnTo>
                  <a:lnTo>
                    <a:pt x="12860" y="10597"/>
                  </a:lnTo>
                  <a:lnTo>
                    <a:pt x="12860" y="9978"/>
                  </a:lnTo>
                  <a:close/>
                  <a:moveTo>
                    <a:pt x="16372" y="9978"/>
                  </a:moveTo>
                  <a:lnTo>
                    <a:pt x="16372" y="10990"/>
                  </a:lnTo>
                  <a:lnTo>
                    <a:pt x="16372" y="11811"/>
                  </a:lnTo>
                  <a:lnTo>
                    <a:pt x="14669" y="11811"/>
                  </a:lnTo>
                  <a:lnTo>
                    <a:pt x="14669" y="9978"/>
                  </a:lnTo>
                  <a:close/>
                  <a:moveTo>
                    <a:pt x="18158" y="9978"/>
                  </a:moveTo>
                  <a:lnTo>
                    <a:pt x="18158" y="10609"/>
                  </a:lnTo>
                  <a:lnTo>
                    <a:pt x="18158" y="11811"/>
                  </a:lnTo>
                  <a:lnTo>
                    <a:pt x="16455" y="11811"/>
                  </a:lnTo>
                  <a:lnTo>
                    <a:pt x="16455" y="10978"/>
                  </a:lnTo>
                  <a:lnTo>
                    <a:pt x="16455" y="9978"/>
                  </a:lnTo>
                  <a:close/>
                  <a:moveTo>
                    <a:pt x="3811" y="11895"/>
                  </a:moveTo>
                  <a:lnTo>
                    <a:pt x="3823" y="13419"/>
                  </a:lnTo>
                  <a:lnTo>
                    <a:pt x="3823" y="13728"/>
                  </a:lnTo>
                  <a:lnTo>
                    <a:pt x="2108" y="13728"/>
                  </a:lnTo>
                  <a:lnTo>
                    <a:pt x="2108" y="13169"/>
                  </a:lnTo>
                  <a:lnTo>
                    <a:pt x="2108" y="11895"/>
                  </a:lnTo>
                  <a:close/>
                  <a:moveTo>
                    <a:pt x="2025" y="11907"/>
                  </a:moveTo>
                  <a:lnTo>
                    <a:pt x="2025" y="13431"/>
                  </a:lnTo>
                  <a:lnTo>
                    <a:pt x="2025" y="13752"/>
                  </a:lnTo>
                  <a:lnTo>
                    <a:pt x="322" y="13752"/>
                  </a:lnTo>
                  <a:lnTo>
                    <a:pt x="322" y="13335"/>
                  </a:lnTo>
                  <a:lnTo>
                    <a:pt x="322" y="11907"/>
                  </a:lnTo>
                  <a:close/>
                  <a:moveTo>
                    <a:pt x="5609" y="11918"/>
                  </a:moveTo>
                  <a:lnTo>
                    <a:pt x="5609" y="13347"/>
                  </a:lnTo>
                  <a:lnTo>
                    <a:pt x="5609" y="13752"/>
                  </a:lnTo>
                  <a:lnTo>
                    <a:pt x="3906" y="13752"/>
                  </a:lnTo>
                  <a:lnTo>
                    <a:pt x="3906" y="12883"/>
                  </a:lnTo>
                  <a:lnTo>
                    <a:pt x="3906" y="11918"/>
                  </a:lnTo>
                  <a:close/>
                  <a:moveTo>
                    <a:pt x="7407" y="11918"/>
                  </a:moveTo>
                  <a:lnTo>
                    <a:pt x="7407" y="13180"/>
                  </a:lnTo>
                  <a:lnTo>
                    <a:pt x="7407" y="13752"/>
                  </a:lnTo>
                  <a:lnTo>
                    <a:pt x="5704" y="13752"/>
                  </a:lnTo>
                  <a:lnTo>
                    <a:pt x="5704" y="11918"/>
                  </a:lnTo>
                  <a:close/>
                  <a:moveTo>
                    <a:pt x="9193" y="11918"/>
                  </a:moveTo>
                  <a:lnTo>
                    <a:pt x="9193" y="12930"/>
                  </a:lnTo>
                  <a:lnTo>
                    <a:pt x="9193" y="13752"/>
                  </a:lnTo>
                  <a:lnTo>
                    <a:pt x="7490" y="13752"/>
                  </a:lnTo>
                  <a:lnTo>
                    <a:pt x="7490" y="11918"/>
                  </a:lnTo>
                  <a:close/>
                  <a:moveTo>
                    <a:pt x="10990" y="11918"/>
                  </a:moveTo>
                  <a:lnTo>
                    <a:pt x="10990" y="12538"/>
                  </a:lnTo>
                  <a:lnTo>
                    <a:pt x="10990" y="13752"/>
                  </a:lnTo>
                  <a:lnTo>
                    <a:pt x="9300" y="13752"/>
                  </a:lnTo>
                  <a:lnTo>
                    <a:pt x="9300" y="11918"/>
                  </a:lnTo>
                  <a:close/>
                  <a:moveTo>
                    <a:pt x="12776" y="11918"/>
                  </a:moveTo>
                  <a:lnTo>
                    <a:pt x="12776" y="13752"/>
                  </a:lnTo>
                  <a:lnTo>
                    <a:pt x="11086" y="13752"/>
                  </a:lnTo>
                  <a:lnTo>
                    <a:pt x="11086" y="11918"/>
                  </a:lnTo>
                  <a:close/>
                  <a:moveTo>
                    <a:pt x="14562" y="11918"/>
                  </a:moveTo>
                  <a:lnTo>
                    <a:pt x="14562" y="13752"/>
                  </a:lnTo>
                  <a:lnTo>
                    <a:pt x="12872" y="13752"/>
                  </a:lnTo>
                  <a:lnTo>
                    <a:pt x="12872" y="11918"/>
                  </a:lnTo>
                  <a:close/>
                  <a:moveTo>
                    <a:pt x="16384" y="11918"/>
                  </a:moveTo>
                  <a:lnTo>
                    <a:pt x="16384" y="13752"/>
                  </a:lnTo>
                  <a:lnTo>
                    <a:pt x="14669" y="13752"/>
                  </a:lnTo>
                  <a:lnTo>
                    <a:pt x="14669" y="11918"/>
                  </a:lnTo>
                  <a:close/>
                  <a:moveTo>
                    <a:pt x="18158" y="11918"/>
                  </a:moveTo>
                  <a:lnTo>
                    <a:pt x="18158" y="13752"/>
                  </a:lnTo>
                  <a:lnTo>
                    <a:pt x="16455" y="13752"/>
                  </a:lnTo>
                  <a:lnTo>
                    <a:pt x="16455" y="11918"/>
                  </a:lnTo>
                  <a:close/>
                  <a:moveTo>
                    <a:pt x="11014" y="0"/>
                  </a:moveTo>
                  <a:lnTo>
                    <a:pt x="11014" y="250"/>
                  </a:lnTo>
                  <a:lnTo>
                    <a:pt x="9312" y="250"/>
                  </a:lnTo>
                  <a:lnTo>
                    <a:pt x="9312" y="24"/>
                  </a:lnTo>
                  <a:lnTo>
                    <a:pt x="9228" y="24"/>
                  </a:lnTo>
                  <a:lnTo>
                    <a:pt x="9228" y="238"/>
                  </a:lnTo>
                  <a:lnTo>
                    <a:pt x="7633" y="238"/>
                  </a:lnTo>
                  <a:cubicBezTo>
                    <a:pt x="7561" y="262"/>
                    <a:pt x="7502" y="310"/>
                    <a:pt x="7419" y="357"/>
                  </a:cubicBezTo>
                  <a:lnTo>
                    <a:pt x="7419" y="477"/>
                  </a:lnTo>
                  <a:lnTo>
                    <a:pt x="7419" y="2167"/>
                  </a:lnTo>
                  <a:lnTo>
                    <a:pt x="5728" y="2167"/>
                  </a:lnTo>
                  <a:lnTo>
                    <a:pt x="5728" y="1679"/>
                  </a:lnTo>
                  <a:lnTo>
                    <a:pt x="5728" y="1572"/>
                  </a:lnTo>
                  <a:cubicBezTo>
                    <a:pt x="5692" y="1596"/>
                    <a:pt x="5668" y="1620"/>
                    <a:pt x="5633" y="1643"/>
                  </a:cubicBezTo>
                  <a:lnTo>
                    <a:pt x="5633" y="2155"/>
                  </a:lnTo>
                  <a:lnTo>
                    <a:pt x="5097" y="2155"/>
                  </a:lnTo>
                  <a:lnTo>
                    <a:pt x="5014" y="2239"/>
                  </a:lnTo>
                  <a:lnTo>
                    <a:pt x="5633" y="2239"/>
                  </a:lnTo>
                  <a:lnTo>
                    <a:pt x="5633" y="4072"/>
                  </a:lnTo>
                  <a:lnTo>
                    <a:pt x="3942" y="4072"/>
                  </a:lnTo>
                  <a:lnTo>
                    <a:pt x="3942" y="3477"/>
                  </a:lnTo>
                  <a:cubicBezTo>
                    <a:pt x="3906" y="3525"/>
                    <a:pt x="3882" y="3548"/>
                    <a:pt x="3847" y="3596"/>
                  </a:cubicBezTo>
                  <a:lnTo>
                    <a:pt x="3847" y="3703"/>
                  </a:lnTo>
                  <a:lnTo>
                    <a:pt x="3847" y="4060"/>
                  </a:lnTo>
                  <a:lnTo>
                    <a:pt x="3513" y="4060"/>
                  </a:lnTo>
                  <a:cubicBezTo>
                    <a:pt x="3490" y="4084"/>
                    <a:pt x="3466" y="4120"/>
                    <a:pt x="3454" y="4144"/>
                  </a:cubicBezTo>
                  <a:lnTo>
                    <a:pt x="3847" y="4144"/>
                  </a:lnTo>
                  <a:lnTo>
                    <a:pt x="3847" y="5977"/>
                  </a:lnTo>
                  <a:lnTo>
                    <a:pt x="2358" y="5977"/>
                  </a:lnTo>
                  <a:lnTo>
                    <a:pt x="2323" y="6072"/>
                  </a:lnTo>
                  <a:lnTo>
                    <a:pt x="3847" y="6072"/>
                  </a:lnTo>
                  <a:lnTo>
                    <a:pt x="3847" y="7894"/>
                  </a:lnTo>
                  <a:lnTo>
                    <a:pt x="2156" y="7894"/>
                  </a:lnTo>
                  <a:lnTo>
                    <a:pt x="2156" y="6382"/>
                  </a:lnTo>
                  <a:cubicBezTo>
                    <a:pt x="2120" y="6442"/>
                    <a:pt x="2096" y="6513"/>
                    <a:pt x="2061" y="6573"/>
                  </a:cubicBezTo>
                  <a:lnTo>
                    <a:pt x="2061" y="7299"/>
                  </a:lnTo>
                  <a:lnTo>
                    <a:pt x="2061" y="7894"/>
                  </a:lnTo>
                  <a:lnTo>
                    <a:pt x="1489" y="7894"/>
                  </a:lnTo>
                  <a:cubicBezTo>
                    <a:pt x="1465" y="7930"/>
                    <a:pt x="1454" y="7954"/>
                    <a:pt x="1454" y="7989"/>
                  </a:cubicBezTo>
                  <a:lnTo>
                    <a:pt x="2061" y="7989"/>
                  </a:lnTo>
                  <a:lnTo>
                    <a:pt x="2061" y="9823"/>
                  </a:lnTo>
                  <a:lnTo>
                    <a:pt x="811" y="9823"/>
                  </a:lnTo>
                  <a:cubicBezTo>
                    <a:pt x="799" y="9847"/>
                    <a:pt x="799" y="9882"/>
                    <a:pt x="787" y="9906"/>
                  </a:cubicBezTo>
                  <a:lnTo>
                    <a:pt x="2061" y="9906"/>
                  </a:lnTo>
                  <a:lnTo>
                    <a:pt x="2061" y="11752"/>
                  </a:lnTo>
                  <a:lnTo>
                    <a:pt x="322" y="11752"/>
                  </a:lnTo>
                  <a:lnTo>
                    <a:pt x="322" y="11549"/>
                  </a:lnTo>
                  <a:cubicBezTo>
                    <a:pt x="299" y="11704"/>
                    <a:pt x="251" y="11859"/>
                    <a:pt x="239" y="11978"/>
                  </a:cubicBezTo>
                  <a:lnTo>
                    <a:pt x="239" y="13288"/>
                  </a:lnTo>
                  <a:lnTo>
                    <a:pt x="239" y="13692"/>
                  </a:lnTo>
                  <a:lnTo>
                    <a:pt x="13" y="13692"/>
                  </a:lnTo>
                  <a:lnTo>
                    <a:pt x="1" y="13776"/>
                  </a:lnTo>
                  <a:lnTo>
                    <a:pt x="251" y="13776"/>
                  </a:lnTo>
                  <a:lnTo>
                    <a:pt x="251" y="15550"/>
                  </a:lnTo>
                  <a:lnTo>
                    <a:pt x="334" y="15550"/>
                  </a:lnTo>
                  <a:lnTo>
                    <a:pt x="334" y="13776"/>
                  </a:lnTo>
                  <a:lnTo>
                    <a:pt x="2037" y="13776"/>
                  </a:lnTo>
                  <a:lnTo>
                    <a:pt x="2037" y="15014"/>
                  </a:lnTo>
                  <a:lnTo>
                    <a:pt x="2037" y="15550"/>
                  </a:lnTo>
                  <a:lnTo>
                    <a:pt x="2120" y="15550"/>
                  </a:lnTo>
                  <a:lnTo>
                    <a:pt x="2120" y="13776"/>
                  </a:lnTo>
                  <a:lnTo>
                    <a:pt x="3823" y="13776"/>
                  </a:lnTo>
                  <a:lnTo>
                    <a:pt x="3823" y="15562"/>
                  </a:lnTo>
                  <a:lnTo>
                    <a:pt x="3906" y="15562"/>
                  </a:lnTo>
                  <a:lnTo>
                    <a:pt x="3906" y="13776"/>
                  </a:lnTo>
                  <a:lnTo>
                    <a:pt x="5609" y="13776"/>
                  </a:lnTo>
                  <a:lnTo>
                    <a:pt x="5609" y="15562"/>
                  </a:lnTo>
                  <a:lnTo>
                    <a:pt x="5692" y="15562"/>
                  </a:lnTo>
                  <a:lnTo>
                    <a:pt x="5692" y="13776"/>
                  </a:lnTo>
                  <a:lnTo>
                    <a:pt x="7395" y="13776"/>
                  </a:lnTo>
                  <a:lnTo>
                    <a:pt x="7395" y="15597"/>
                  </a:lnTo>
                  <a:lnTo>
                    <a:pt x="7478" y="15597"/>
                  </a:lnTo>
                  <a:lnTo>
                    <a:pt x="7478" y="13776"/>
                  </a:lnTo>
                  <a:lnTo>
                    <a:pt x="9181" y="13776"/>
                  </a:lnTo>
                  <a:lnTo>
                    <a:pt x="9181" y="15597"/>
                  </a:lnTo>
                  <a:lnTo>
                    <a:pt x="9264" y="15597"/>
                  </a:lnTo>
                  <a:lnTo>
                    <a:pt x="9264" y="13776"/>
                  </a:lnTo>
                  <a:lnTo>
                    <a:pt x="10967" y="13776"/>
                  </a:lnTo>
                  <a:lnTo>
                    <a:pt x="10967" y="15609"/>
                  </a:lnTo>
                  <a:lnTo>
                    <a:pt x="11050" y="15609"/>
                  </a:lnTo>
                  <a:lnTo>
                    <a:pt x="11050" y="13776"/>
                  </a:lnTo>
                  <a:lnTo>
                    <a:pt x="12753" y="13776"/>
                  </a:lnTo>
                  <a:lnTo>
                    <a:pt x="12753" y="15609"/>
                  </a:lnTo>
                  <a:lnTo>
                    <a:pt x="12360" y="15609"/>
                  </a:lnTo>
                  <a:lnTo>
                    <a:pt x="12872" y="15613"/>
                  </a:lnTo>
                  <a:lnTo>
                    <a:pt x="12872" y="15613"/>
                  </a:lnTo>
                  <a:lnTo>
                    <a:pt x="12872" y="13835"/>
                  </a:lnTo>
                  <a:lnTo>
                    <a:pt x="14562" y="13835"/>
                  </a:lnTo>
                  <a:lnTo>
                    <a:pt x="14562" y="15624"/>
                  </a:lnTo>
                  <a:lnTo>
                    <a:pt x="14562" y="15624"/>
                  </a:lnTo>
                  <a:lnTo>
                    <a:pt x="14669" y="15625"/>
                  </a:lnTo>
                  <a:lnTo>
                    <a:pt x="14669" y="15625"/>
                  </a:lnTo>
                  <a:lnTo>
                    <a:pt x="14669" y="13835"/>
                  </a:lnTo>
                  <a:lnTo>
                    <a:pt x="16360" y="13835"/>
                  </a:lnTo>
                  <a:lnTo>
                    <a:pt x="16360" y="15636"/>
                  </a:lnTo>
                  <a:lnTo>
                    <a:pt x="16360" y="15636"/>
                  </a:lnTo>
                  <a:lnTo>
                    <a:pt x="16455" y="15636"/>
                  </a:lnTo>
                  <a:lnTo>
                    <a:pt x="16455" y="15636"/>
                  </a:lnTo>
                  <a:lnTo>
                    <a:pt x="16455" y="13835"/>
                  </a:lnTo>
                  <a:lnTo>
                    <a:pt x="18158" y="13835"/>
                  </a:lnTo>
                  <a:lnTo>
                    <a:pt x="18158" y="15648"/>
                  </a:lnTo>
                  <a:lnTo>
                    <a:pt x="18158" y="15648"/>
                  </a:lnTo>
                  <a:lnTo>
                    <a:pt x="18253" y="15648"/>
                  </a:lnTo>
                  <a:lnTo>
                    <a:pt x="18253" y="15648"/>
                  </a:lnTo>
                  <a:lnTo>
                    <a:pt x="18253" y="13835"/>
                  </a:lnTo>
                  <a:lnTo>
                    <a:pt x="19468" y="13835"/>
                  </a:lnTo>
                  <a:lnTo>
                    <a:pt x="19444" y="13752"/>
                  </a:lnTo>
                  <a:lnTo>
                    <a:pt x="18253" y="13752"/>
                  </a:lnTo>
                  <a:lnTo>
                    <a:pt x="18253" y="11918"/>
                  </a:lnTo>
                  <a:lnTo>
                    <a:pt x="19289" y="11918"/>
                  </a:lnTo>
                  <a:lnTo>
                    <a:pt x="19265" y="11835"/>
                  </a:lnTo>
                  <a:lnTo>
                    <a:pt x="19265" y="11811"/>
                  </a:lnTo>
                  <a:lnTo>
                    <a:pt x="18253" y="11811"/>
                  </a:lnTo>
                  <a:lnTo>
                    <a:pt x="18253" y="10573"/>
                  </a:lnTo>
                  <a:lnTo>
                    <a:pt x="18253" y="9966"/>
                  </a:lnTo>
                  <a:lnTo>
                    <a:pt x="18908" y="9966"/>
                  </a:lnTo>
                  <a:cubicBezTo>
                    <a:pt x="18896" y="9942"/>
                    <a:pt x="18896" y="9906"/>
                    <a:pt x="18884" y="9882"/>
                  </a:cubicBezTo>
                  <a:lnTo>
                    <a:pt x="18241" y="9882"/>
                  </a:lnTo>
                  <a:lnTo>
                    <a:pt x="18241" y="8049"/>
                  </a:lnTo>
                  <a:lnTo>
                    <a:pt x="18337" y="8049"/>
                  </a:lnTo>
                  <a:cubicBezTo>
                    <a:pt x="18313" y="8013"/>
                    <a:pt x="18301" y="7989"/>
                    <a:pt x="18301" y="7954"/>
                  </a:cubicBezTo>
                  <a:lnTo>
                    <a:pt x="18253" y="7954"/>
                  </a:lnTo>
                  <a:lnTo>
                    <a:pt x="18253" y="7823"/>
                  </a:lnTo>
                  <a:cubicBezTo>
                    <a:pt x="18229" y="7751"/>
                    <a:pt x="18194" y="7656"/>
                    <a:pt x="18170" y="7585"/>
                  </a:cubicBezTo>
                  <a:lnTo>
                    <a:pt x="18170" y="7954"/>
                  </a:lnTo>
                  <a:lnTo>
                    <a:pt x="16467" y="7954"/>
                  </a:lnTo>
                  <a:lnTo>
                    <a:pt x="16467" y="6394"/>
                  </a:lnTo>
                  <a:lnTo>
                    <a:pt x="16467" y="6120"/>
                  </a:lnTo>
                  <a:lnTo>
                    <a:pt x="17539" y="6120"/>
                  </a:lnTo>
                  <a:lnTo>
                    <a:pt x="17503" y="6037"/>
                  </a:lnTo>
                  <a:lnTo>
                    <a:pt x="16491" y="6037"/>
                  </a:lnTo>
                  <a:lnTo>
                    <a:pt x="16491" y="4251"/>
                  </a:lnTo>
                  <a:cubicBezTo>
                    <a:pt x="16455" y="4203"/>
                    <a:pt x="16408" y="4144"/>
                    <a:pt x="16384" y="4108"/>
                  </a:cubicBezTo>
                  <a:lnTo>
                    <a:pt x="14681" y="4108"/>
                  </a:lnTo>
                  <a:lnTo>
                    <a:pt x="14681" y="2274"/>
                  </a:lnTo>
                  <a:lnTo>
                    <a:pt x="14943" y="2274"/>
                  </a:lnTo>
                  <a:lnTo>
                    <a:pt x="14848" y="2179"/>
                  </a:lnTo>
                  <a:lnTo>
                    <a:pt x="14681" y="2179"/>
                  </a:lnTo>
                  <a:lnTo>
                    <a:pt x="14681" y="1989"/>
                  </a:lnTo>
                  <a:lnTo>
                    <a:pt x="14598" y="1893"/>
                  </a:lnTo>
                  <a:lnTo>
                    <a:pt x="14598" y="2179"/>
                  </a:lnTo>
                  <a:lnTo>
                    <a:pt x="12895" y="2179"/>
                  </a:lnTo>
                  <a:lnTo>
                    <a:pt x="12895" y="393"/>
                  </a:lnTo>
                  <a:cubicBezTo>
                    <a:pt x="12824" y="357"/>
                    <a:pt x="12753" y="298"/>
                    <a:pt x="12693" y="250"/>
                  </a:cubicBezTo>
                  <a:lnTo>
                    <a:pt x="11098" y="250"/>
                  </a:lnTo>
                  <a:lnTo>
                    <a:pt x="11098" y="0"/>
                  </a:lnTo>
                  <a:close/>
                  <a:moveTo>
                    <a:pt x="12872" y="15613"/>
                  </a:moveTo>
                  <a:lnTo>
                    <a:pt x="12872" y="15669"/>
                  </a:lnTo>
                  <a:lnTo>
                    <a:pt x="14562" y="15669"/>
                  </a:lnTo>
                  <a:lnTo>
                    <a:pt x="14562" y="15624"/>
                  </a:lnTo>
                  <a:lnTo>
                    <a:pt x="14562" y="15624"/>
                  </a:lnTo>
                  <a:lnTo>
                    <a:pt x="12872" y="15613"/>
                  </a:lnTo>
                  <a:close/>
                  <a:moveTo>
                    <a:pt x="14669" y="15625"/>
                  </a:moveTo>
                  <a:lnTo>
                    <a:pt x="14669" y="15669"/>
                  </a:lnTo>
                  <a:lnTo>
                    <a:pt x="16360" y="15669"/>
                  </a:lnTo>
                  <a:lnTo>
                    <a:pt x="16360" y="15636"/>
                  </a:lnTo>
                  <a:lnTo>
                    <a:pt x="16360" y="15636"/>
                  </a:lnTo>
                  <a:lnTo>
                    <a:pt x="14669" y="15625"/>
                  </a:lnTo>
                  <a:close/>
                  <a:moveTo>
                    <a:pt x="16455" y="15636"/>
                  </a:moveTo>
                  <a:lnTo>
                    <a:pt x="16455" y="15669"/>
                  </a:lnTo>
                  <a:lnTo>
                    <a:pt x="18158" y="15669"/>
                  </a:lnTo>
                  <a:lnTo>
                    <a:pt x="18158" y="15648"/>
                  </a:lnTo>
                  <a:lnTo>
                    <a:pt x="18158" y="15648"/>
                  </a:lnTo>
                  <a:lnTo>
                    <a:pt x="16455" y="15636"/>
                  </a:lnTo>
                  <a:close/>
                  <a:moveTo>
                    <a:pt x="18253" y="15648"/>
                  </a:moveTo>
                  <a:lnTo>
                    <a:pt x="18253" y="15669"/>
                  </a:lnTo>
                  <a:lnTo>
                    <a:pt x="19622" y="15669"/>
                  </a:lnTo>
                  <a:lnTo>
                    <a:pt x="19599" y="15657"/>
                  </a:lnTo>
                  <a:lnTo>
                    <a:pt x="18253" y="156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6"/>
            <p:cNvSpPr/>
            <p:nvPr/>
          </p:nvSpPr>
          <p:spPr>
            <a:xfrm>
              <a:off x="5053600" y="1294625"/>
              <a:ext cx="221775" cy="294125"/>
            </a:xfrm>
            <a:custGeom>
              <a:avLst/>
              <a:gdLst/>
              <a:ahLst/>
              <a:cxnLst/>
              <a:rect l="l" t="t" r="r" b="b"/>
              <a:pathLst>
                <a:path w="8871" h="11765" extrusionOk="0">
                  <a:moveTo>
                    <a:pt x="4429" y="1"/>
                  </a:moveTo>
                  <a:cubicBezTo>
                    <a:pt x="1989" y="1"/>
                    <a:pt x="0" y="4525"/>
                    <a:pt x="0" y="10109"/>
                  </a:cubicBezTo>
                  <a:cubicBezTo>
                    <a:pt x="0" y="10490"/>
                    <a:pt x="12" y="10871"/>
                    <a:pt x="24" y="11240"/>
                  </a:cubicBezTo>
                  <a:lnTo>
                    <a:pt x="8811" y="11764"/>
                  </a:lnTo>
                  <a:cubicBezTo>
                    <a:pt x="8847" y="11228"/>
                    <a:pt x="8870" y="10669"/>
                    <a:pt x="8870" y="10109"/>
                  </a:cubicBezTo>
                  <a:cubicBezTo>
                    <a:pt x="8870" y="4525"/>
                    <a:pt x="6882" y="1"/>
                    <a:pt x="4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5052400" y="1294050"/>
              <a:ext cx="223875" cy="296175"/>
            </a:xfrm>
            <a:custGeom>
              <a:avLst/>
              <a:gdLst/>
              <a:ahLst/>
              <a:cxnLst/>
              <a:rect l="l" t="t" r="r" b="b"/>
              <a:pathLst>
                <a:path w="8955" h="11847" extrusionOk="0">
                  <a:moveTo>
                    <a:pt x="4489" y="83"/>
                  </a:moveTo>
                  <a:cubicBezTo>
                    <a:pt x="6906" y="83"/>
                    <a:pt x="8883" y="4608"/>
                    <a:pt x="8883" y="10144"/>
                  </a:cubicBezTo>
                  <a:cubicBezTo>
                    <a:pt x="8883" y="10680"/>
                    <a:pt x="8859" y="11216"/>
                    <a:pt x="8823" y="11752"/>
                  </a:cubicBezTo>
                  <a:lnTo>
                    <a:pt x="120" y="11228"/>
                  </a:lnTo>
                  <a:cubicBezTo>
                    <a:pt x="84" y="10859"/>
                    <a:pt x="84" y="10501"/>
                    <a:pt x="108" y="10144"/>
                  </a:cubicBezTo>
                  <a:cubicBezTo>
                    <a:pt x="108" y="4596"/>
                    <a:pt x="2084" y="83"/>
                    <a:pt x="4489" y="83"/>
                  </a:cubicBezTo>
                  <a:close/>
                  <a:moveTo>
                    <a:pt x="4477" y="0"/>
                  </a:moveTo>
                  <a:cubicBezTo>
                    <a:pt x="2001" y="0"/>
                    <a:pt x="1" y="4548"/>
                    <a:pt x="1" y="10144"/>
                  </a:cubicBezTo>
                  <a:cubicBezTo>
                    <a:pt x="1" y="10537"/>
                    <a:pt x="13" y="10906"/>
                    <a:pt x="25" y="11275"/>
                  </a:cubicBezTo>
                  <a:lnTo>
                    <a:pt x="25" y="11311"/>
                  </a:lnTo>
                  <a:lnTo>
                    <a:pt x="8883" y="11847"/>
                  </a:lnTo>
                  <a:lnTo>
                    <a:pt x="8895" y="11799"/>
                  </a:lnTo>
                  <a:cubicBezTo>
                    <a:pt x="8942" y="11263"/>
                    <a:pt x="8954" y="10692"/>
                    <a:pt x="8954" y="10144"/>
                  </a:cubicBezTo>
                  <a:cubicBezTo>
                    <a:pt x="8954" y="4548"/>
                    <a:pt x="6942" y="0"/>
                    <a:pt x="447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6"/>
            <p:cNvSpPr/>
            <p:nvPr/>
          </p:nvSpPr>
          <p:spPr>
            <a:xfrm>
              <a:off x="5118075" y="1271050"/>
              <a:ext cx="99250" cy="36425"/>
            </a:xfrm>
            <a:custGeom>
              <a:avLst/>
              <a:gdLst/>
              <a:ahLst/>
              <a:cxnLst/>
              <a:rect l="l" t="t" r="r" b="b"/>
              <a:pathLst>
                <a:path w="3970" h="1457" extrusionOk="0">
                  <a:moveTo>
                    <a:pt x="2120" y="0"/>
                  </a:moveTo>
                  <a:cubicBezTo>
                    <a:pt x="2067" y="0"/>
                    <a:pt x="2021" y="2"/>
                    <a:pt x="1981" y="3"/>
                  </a:cubicBezTo>
                  <a:cubicBezTo>
                    <a:pt x="1949" y="2"/>
                    <a:pt x="1910" y="1"/>
                    <a:pt x="1867" y="1"/>
                  </a:cubicBezTo>
                  <a:cubicBezTo>
                    <a:pt x="1564" y="1"/>
                    <a:pt x="1029" y="55"/>
                    <a:pt x="612" y="420"/>
                  </a:cubicBezTo>
                  <a:cubicBezTo>
                    <a:pt x="0" y="973"/>
                    <a:pt x="458" y="1456"/>
                    <a:pt x="469" y="1456"/>
                  </a:cubicBezTo>
                  <a:cubicBezTo>
                    <a:pt x="469" y="1456"/>
                    <a:pt x="469" y="1456"/>
                    <a:pt x="469" y="1456"/>
                  </a:cubicBezTo>
                  <a:lnTo>
                    <a:pt x="3494" y="1456"/>
                  </a:lnTo>
                  <a:cubicBezTo>
                    <a:pt x="3494" y="1456"/>
                    <a:pt x="3970" y="980"/>
                    <a:pt x="3351" y="420"/>
                  </a:cubicBezTo>
                  <a:cubicBezTo>
                    <a:pt x="2963" y="53"/>
                    <a:pt x="2435" y="0"/>
                    <a:pt x="2120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6"/>
            <p:cNvSpPr/>
            <p:nvPr/>
          </p:nvSpPr>
          <p:spPr>
            <a:xfrm>
              <a:off x="5124450" y="1269550"/>
              <a:ext cx="87225" cy="38800"/>
            </a:xfrm>
            <a:custGeom>
              <a:avLst/>
              <a:gdLst/>
              <a:ahLst/>
              <a:cxnLst/>
              <a:rect l="l" t="t" r="r" b="b"/>
              <a:pathLst>
                <a:path w="3489" h="1552" extrusionOk="0">
                  <a:moveTo>
                    <a:pt x="1860" y="93"/>
                  </a:moveTo>
                  <a:cubicBezTo>
                    <a:pt x="2161" y="93"/>
                    <a:pt x="2669" y="165"/>
                    <a:pt x="3060" y="516"/>
                  </a:cubicBezTo>
                  <a:cubicBezTo>
                    <a:pt x="3250" y="694"/>
                    <a:pt x="3334" y="873"/>
                    <a:pt x="3358" y="1063"/>
                  </a:cubicBezTo>
                  <a:cubicBezTo>
                    <a:pt x="3369" y="1266"/>
                    <a:pt x="3239" y="1432"/>
                    <a:pt x="3203" y="1480"/>
                  </a:cubicBezTo>
                  <a:lnTo>
                    <a:pt x="226" y="1480"/>
                  </a:lnTo>
                  <a:cubicBezTo>
                    <a:pt x="202" y="1432"/>
                    <a:pt x="83" y="1278"/>
                    <a:pt x="60" y="1063"/>
                  </a:cubicBezTo>
                  <a:cubicBezTo>
                    <a:pt x="60" y="873"/>
                    <a:pt x="167" y="670"/>
                    <a:pt x="357" y="516"/>
                  </a:cubicBezTo>
                  <a:cubicBezTo>
                    <a:pt x="755" y="148"/>
                    <a:pt x="1284" y="96"/>
                    <a:pt x="1585" y="96"/>
                  </a:cubicBezTo>
                  <a:cubicBezTo>
                    <a:pt x="1635" y="96"/>
                    <a:pt x="1679" y="97"/>
                    <a:pt x="1715" y="99"/>
                  </a:cubicBezTo>
                  <a:cubicBezTo>
                    <a:pt x="1754" y="95"/>
                    <a:pt x="1803" y="93"/>
                    <a:pt x="1860" y="93"/>
                  </a:cubicBezTo>
                  <a:close/>
                  <a:moveTo>
                    <a:pt x="1877" y="1"/>
                  </a:moveTo>
                  <a:cubicBezTo>
                    <a:pt x="1828" y="1"/>
                    <a:pt x="1785" y="2"/>
                    <a:pt x="1750" y="4"/>
                  </a:cubicBezTo>
                  <a:cubicBezTo>
                    <a:pt x="1717" y="2"/>
                    <a:pt x="1677" y="1"/>
                    <a:pt x="1633" y="1"/>
                  </a:cubicBezTo>
                  <a:cubicBezTo>
                    <a:pt x="1318" y="1"/>
                    <a:pt x="762" y="58"/>
                    <a:pt x="333" y="444"/>
                  </a:cubicBezTo>
                  <a:cubicBezTo>
                    <a:pt x="119" y="635"/>
                    <a:pt x="24" y="837"/>
                    <a:pt x="0" y="1051"/>
                  </a:cubicBezTo>
                  <a:cubicBezTo>
                    <a:pt x="0" y="1337"/>
                    <a:pt x="179" y="1528"/>
                    <a:pt x="202" y="1540"/>
                  </a:cubicBezTo>
                  <a:lnTo>
                    <a:pt x="214" y="1552"/>
                  </a:lnTo>
                  <a:lnTo>
                    <a:pt x="3262" y="1552"/>
                  </a:lnTo>
                  <a:lnTo>
                    <a:pt x="3274" y="1540"/>
                  </a:lnTo>
                  <a:cubicBezTo>
                    <a:pt x="3298" y="1528"/>
                    <a:pt x="3489" y="1349"/>
                    <a:pt x="3477" y="1051"/>
                  </a:cubicBezTo>
                  <a:cubicBezTo>
                    <a:pt x="3477" y="825"/>
                    <a:pt x="3358" y="635"/>
                    <a:pt x="3143" y="444"/>
                  </a:cubicBezTo>
                  <a:cubicBezTo>
                    <a:pt x="2723" y="55"/>
                    <a:pt x="2180" y="1"/>
                    <a:pt x="187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5136950" y="1282425"/>
              <a:ext cx="61625" cy="39325"/>
            </a:xfrm>
            <a:custGeom>
              <a:avLst/>
              <a:gdLst/>
              <a:ahLst/>
              <a:cxnLst/>
              <a:rect l="l" t="t" r="r" b="b"/>
              <a:pathLst>
                <a:path w="2465" h="1573" extrusionOk="0">
                  <a:moveTo>
                    <a:pt x="1226" y="1"/>
                  </a:moveTo>
                  <a:cubicBezTo>
                    <a:pt x="548" y="1"/>
                    <a:pt x="0" y="346"/>
                    <a:pt x="0" y="787"/>
                  </a:cubicBezTo>
                  <a:cubicBezTo>
                    <a:pt x="0" y="1227"/>
                    <a:pt x="548" y="1572"/>
                    <a:pt x="1226" y="1572"/>
                  </a:cubicBezTo>
                  <a:cubicBezTo>
                    <a:pt x="1917" y="1572"/>
                    <a:pt x="2465" y="1227"/>
                    <a:pt x="2465" y="787"/>
                  </a:cubicBezTo>
                  <a:cubicBezTo>
                    <a:pt x="2465" y="346"/>
                    <a:pt x="1917" y="1"/>
                    <a:pt x="1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6"/>
            <p:cNvSpPr/>
            <p:nvPr/>
          </p:nvSpPr>
          <p:spPr>
            <a:xfrm>
              <a:off x="5135750" y="1281250"/>
              <a:ext cx="64025" cy="41675"/>
            </a:xfrm>
            <a:custGeom>
              <a:avLst/>
              <a:gdLst/>
              <a:ahLst/>
              <a:cxnLst/>
              <a:rect l="l" t="t" r="r" b="b"/>
              <a:pathLst>
                <a:path w="2561" h="1667" extrusionOk="0">
                  <a:moveTo>
                    <a:pt x="1274" y="95"/>
                  </a:moveTo>
                  <a:cubicBezTo>
                    <a:pt x="1953" y="95"/>
                    <a:pt x="2465" y="417"/>
                    <a:pt x="2465" y="834"/>
                  </a:cubicBezTo>
                  <a:cubicBezTo>
                    <a:pt x="2465" y="1250"/>
                    <a:pt x="1929" y="1584"/>
                    <a:pt x="1274" y="1584"/>
                  </a:cubicBezTo>
                  <a:cubicBezTo>
                    <a:pt x="620" y="1584"/>
                    <a:pt x="84" y="1250"/>
                    <a:pt x="84" y="834"/>
                  </a:cubicBezTo>
                  <a:cubicBezTo>
                    <a:pt x="84" y="417"/>
                    <a:pt x="620" y="95"/>
                    <a:pt x="1274" y="95"/>
                  </a:cubicBezTo>
                  <a:close/>
                  <a:moveTo>
                    <a:pt x="1274" y="0"/>
                  </a:moveTo>
                  <a:cubicBezTo>
                    <a:pt x="560" y="0"/>
                    <a:pt x="0" y="369"/>
                    <a:pt x="0" y="834"/>
                  </a:cubicBezTo>
                  <a:cubicBezTo>
                    <a:pt x="0" y="1298"/>
                    <a:pt x="560" y="1667"/>
                    <a:pt x="1274" y="1667"/>
                  </a:cubicBezTo>
                  <a:cubicBezTo>
                    <a:pt x="1989" y="1667"/>
                    <a:pt x="2560" y="1298"/>
                    <a:pt x="2560" y="834"/>
                  </a:cubicBezTo>
                  <a:cubicBezTo>
                    <a:pt x="2560" y="369"/>
                    <a:pt x="1989" y="0"/>
                    <a:pt x="127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6"/>
            <p:cNvSpPr/>
            <p:nvPr/>
          </p:nvSpPr>
          <p:spPr>
            <a:xfrm>
              <a:off x="5147950" y="1286600"/>
              <a:ext cx="203625" cy="489800"/>
            </a:xfrm>
            <a:custGeom>
              <a:avLst/>
              <a:gdLst/>
              <a:ahLst/>
              <a:cxnLst/>
              <a:rect l="l" t="t" r="r" b="b"/>
              <a:pathLst>
                <a:path w="8145" h="19592" extrusionOk="0">
                  <a:moveTo>
                    <a:pt x="2429" y="0"/>
                  </a:moveTo>
                  <a:lnTo>
                    <a:pt x="1870" y="2834"/>
                  </a:lnTo>
                  <a:lnTo>
                    <a:pt x="536" y="9490"/>
                  </a:lnTo>
                  <a:cubicBezTo>
                    <a:pt x="536" y="9490"/>
                    <a:pt x="1" y="15800"/>
                    <a:pt x="1013" y="17955"/>
                  </a:cubicBezTo>
                  <a:cubicBezTo>
                    <a:pt x="1618" y="19260"/>
                    <a:pt x="2421" y="19592"/>
                    <a:pt x="3153" y="19592"/>
                  </a:cubicBezTo>
                  <a:cubicBezTo>
                    <a:pt x="3629" y="19592"/>
                    <a:pt x="4075" y="19451"/>
                    <a:pt x="4418" y="19348"/>
                  </a:cubicBezTo>
                  <a:cubicBezTo>
                    <a:pt x="5299" y="19074"/>
                    <a:pt x="7418" y="18479"/>
                    <a:pt x="7775" y="17884"/>
                  </a:cubicBezTo>
                  <a:cubicBezTo>
                    <a:pt x="8144" y="17300"/>
                    <a:pt x="7633" y="8942"/>
                    <a:pt x="6049" y="5573"/>
                  </a:cubicBezTo>
                  <a:cubicBezTo>
                    <a:pt x="4454" y="2215"/>
                    <a:pt x="2680" y="12"/>
                    <a:pt x="2429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5158375" y="1294325"/>
              <a:ext cx="186050" cy="481950"/>
            </a:xfrm>
            <a:custGeom>
              <a:avLst/>
              <a:gdLst/>
              <a:ahLst/>
              <a:cxnLst/>
              <a:rect l="l" t="t" r="r" b="b"/>
              <a:pathLst>
                <a:path w="7442" h="19278" extrusionOk="0">
                  <a:moveTo>
                    <a:pt x="4334" y="2930"/>
                  </a:moveTo>
                  <a:lnTo>
                    <a:pt x="4322" y="4906"/>
                  </a:lnTo>
                  <a:lnTo>
                    <a:pt x="2501" y="4906"/>
                  </a:lnTo>
                  <a:lnTo>
                    <a:pt x="2501" y="2930"/>
                  </a:lnTo>
                  <a:close/>
                  <a:moveTo>
                    <a:pt x="4334" y="5013"/>
                  </a:moveTo>
                  <a:lnTo>
                    <a:pt x="4322" y="6978"/>
                  </a:lnTo>
                  <a:lnTo>
                    <a:pt x="2501" y="6978"/>
                  </a:lnTo>
                  <a:lnTo>
                    <a:pt x="2501" y="5013"/>
                  </a:lnTo>
                  <a:close/>
                  <a:moveTo>
                    <a:pt x="6238" y="7085"/>
                  </a:moveTo>
                  <a:lnTo>
                    <a:pt x="6239" y="7088"/>
                  </a:lnTo>
                  <a:lnTo>
                    <a:pt x="6239" y="7085"/>
                  </a:lnTo>
                  <a:close/>
                  <a:moveTo>
                    <a:pt x="2417" y="7085"/>
                  </a:moveTo>
                  <a:lnTo>
                    <a:pt x="2417" y="9050"/>
                  </a:lnTo>
                  <a:lnTo>
                    <a:pt x="584" y="9050"/>
                  </a:lnTo>
                  <a:lnTo>
                    <a:pt x="584" y="8085"/>
                  </a:lnTo>
                  <a:lnTo>
                    <a:pt x="584" y="7085"/>
                  </a:lnTo>
                  <a:close/>
                  <a:moveTo>
                    <a:pt x="4334" y="7085"/>
                  </a:moveTo>
                  <a:lnTo>
                    <a:pt x="4322" y="9050"/>
                  </a:lnTo>
                  <a:lnTo>
                    <a:pt x="2501" y="9050"/>
                  </a:lnTo>
                  <a:lnTo>
                    <a:pt x="2501" y="7228"/>
                  </a:lnTo>
                  <a:lnTo>
                    <a:pt x="2501" y="7085"/>
                  </a:lnTo>
                  <a:close/>
                  <a:moveTo>
                    <a:pt x="2417" y="9133"/>
                  </a:moveTo>
                  <a:lnTo>
                    <a:pt x="2417" y="11098"/>
                  </a:lnTo>
                  <a:lnTo>
                    <a:pt x="584" y="11098"/>
                  </a:lnTo>
                  <a:lnTo>
                    <a:pt x="584" y="9133"/>
                  </a:lnTo>
                  <a:close/>
                  <a:moveTo>
                    <a:pt x="6239" y="9133"/>
                  </a:moveTo>
                  <a:lnTo>
                    <a:pt x="6239" y="11098"/>
                  </a:lnTo>
                  <a:lnTo>
                    <a:pt x="4406" y="11098"/>
                  </a:lnTo>
                  <a:lnTo>
                    <a:pt x="4406" y="9133"/>
                  </a:lnTo>
                  <a:close/>
                  <a:moveTo>
                    <a:pt x="4334" y="9157"/>
                  </a:moveTo>
                  <a:lnTo>
                    <a:pt x="4322" y="10728"/>
                  </a:lnTo>
                  <a:lnTo>
                    <a:pt x="4322" y="11121"/>
                  </a:lnTo>
                  <a:lnTo>
                    <a:pt x="2501" y="11121"/>
                  </a:lnTo>
                  <a:lnTo>
                    <a:pt x="2501" y="9157"/>
                  </a:lnTo>
                  <a:close/>
                  <a:moveTo>
                    <a:pt x="2393" y="11217"/>
                  </a:moveTo>
                  <a:lnTo>
                    <a:pt x="2393" y="12860"/>
                  </a:lnTo>
                  <a:lnTo>
                    <a:pt x="2393" y="13181"/>
                  </a:lnTo>
                  <a:lnTo>
                    <a:pt x="572" y="13181"/>
                  </a:lnTo>
                  <a:lnTo>
                    <a:pt x="572" y="12753"/>
                  </a:lnTo>
                  <a:lnTo>
                    <a:pt x="572" y="11217"/>
                  </a:lnTo>
                  <a:close/>
                  <a:moveTo>
                    <a:pt x="4334" y="11217"/>
                  </a:moveTo>
                  <a:lnTo>
                    <a:pt x="4322" y="12848"/>
                  </a:lnTo>
                  <a:lnTo>
                    <a:pt x="4322" y="13181"/>
                  </a:lnTo>
                  <a:lnTo>
                    <a:pt x="2501" y="13181"/>
                  </a:lnTo>
                  <a:lnTo>
                    <a:pt x="2501" y="12574"/>
                  </a:lnTo>
                  <a:lnTo>
                    <a:pt x="2501" y="11217"/>
                  </a:lnTo>
                  <a:close/>
                  <a:moveTo>
                    <a:pt x="6239" y="11217"/>
                  </a:moveTo>
                  <a:lnTo>
                    <a:pt x="6239" y="12753"/>
                  </a:lnTo>
                  <a:lnTo>
                    <a:pt x="6239" y="13181"/>
                  </a:lnTo>
                  <a:lnTo>
                    <a:pt x="4406" y="13181"/>
                  </a:lnTo>
                  <a:lnTo>
                    <a:pt x="4406" y="12288"/>
                  </a:lnTo>
                  <a:lnTo>
                    <a:pt x="4406" y="11217"/>
                  </a:lnTo>
                  <a:close/>
                  <a:moveTo>
                    <a:pt x="6239" y="13276"/>
                  </a:moveTo>
                  <a:lnTo>
                    <a:pt x="6239" y="15241"/>
                  </a:lnTo>
                  <a:lnTo>
                    <a:pt x="4406" y="15241"/>
                  </a:lnTo>
                  <a:lnTo>
                    <a:pt x="4406" y="13276"/>
                  </a:lnTo>
                  <a:close/>
                  <a:moveTo>
                    <a:pt x="2393" y="13276"/>
                  </a:moveTo>
                  <a:lnTo>
                    <a:pt x="2393" y="14598"/>
                  </a:lnTo>
                  <a:lnTo>
                    <a:pt x="2393" y="15253"/>
                  </a:lnTo>
                  <a:lnTo>
                    <a:pt x="572" y="15253"/>
                  </a:lnTo>
                  <a:lnTo>
                    <a:pt x="572" y="13276"/>
                  </a:lnTo>
                  <a:close/>
                  <a:moveTo>
                    <a:pt x="4334" y="13288"/>
                  </a:moveTo>
                  <a:lnTo>
                    <a:pt x="4322" y="15253"/>
                  </a:lnTo>
                  <a:lnTo>
                    <a:pt x="2501" y="15253"/>
                  </a:lnTo>
                  <a:lnTo>
                    <a:pt x="2501" y="13288"/>
                  </a:lnTo>
                  <a:close/>
                  <a:moveTo>
                    <a:pt x="2417" y="15348"/>
                  </a:moveTo>
                  <a:lnTo>
                    <a:pt x="2393" y="17313"/>
                  </a:lnTo>
                  <a:lnTo>
                    <a:pt x="584" y="17313"/>
                  </a:lnTo>
                  <a:lnTo>
                    <a:pt x="584" y="15348"/>
                  </a:lnTo>
                  <a:close/>
                  <a:moveTo>
                    <a:pt x="4334" y="15348"/>
                  </a:moveTo>
                  <a:lnTo>
                    <a:pt x="4322" y="17313"/>
                  </a:lnTo>
                  <a:lnTo>
                    <a:pt x="2501" y="17313"/>
                  </a:lnTo>
                  <a:lnTo>
                    <a:pt x="2501" y="15348"/>
                  </a:lnTo>
                  <a:close/>
                  <a:moveTo>
                    <a:pt x="6239" y="15348"/>
                  </a:moveTo>
                  <a:lnTo>
                    <a:pt x="6239" y="17313"/>
                  </a:lnTo>
                  <a:lnTo>
                    <a:pt x="4406" y="17313"/>
                  </a:lnTo>
                  <a:lnTo>
                    <a:pt x="4406" y="15348"/>
                  </a:lnTo>
                  <a:close/>
                  <a:moveTo>
                    <a:pt x="2417" y="1"/>
                  </a:moveTo>
                  <a:lnTo>
                    <a:pt x="2417" y="739"/>
                  </a:lnTo>
                  <a:lnTo>
                    <a:pt x="1822" y="739"/>
                  </a:lnTo>
                  <a:lnTo>
                    <a:pt x="1798" y="846"/>
                  </a:lnTo>
                  <a:lnTo>
                    <a:pt x="2417" y="846"/>
                  </a:lnTo>
                  <a:lnTo>
                    <a:pt x="2417" y="2823"/>
                  </a:lnTo>
                  <a:lnTo>
                    <a:pt x="1417" y="2823"/>
                  </a:lnTo>
                  <a:lnTo>
                    <a:pt x="1405" y="2930"/>
                  </a:lnTo>
                  <a:lnTo>
                    <a:pt x="2417" y="2930"/>
                  </a:lnTo>
                  <a:lnTo>
                    <a:pt x="2417" y="4906"/>
                  </a:lnTo>
                  <a:lnTo>
                    <a:pt x="1000" y="4906"/>
                  </a:lnTo>
                  <a:lnTo>
                    <a:pt x="989" y="5013"/>
                  </a:lnTo>
                  <a:lnTo>
                    <a:pt x="2417" y="5013"/>
                  </a:lnTo>
                  <a:lnTo>
                    <a:pt x="2417" y="6335"/>
                  </a:lnTo>
                  <a:lnTo>
                    <a:pt x="2417" y="6978"/>
                  </a:lnTo>
                  <a:lnTo>
                    <a:pt x="584" y="6978"/>
                  </a:lnTo>
                  <a:lnTo>
                    <a:pt x="584" y="6954"/>
                  </a:lnTo>
                  <a:lnTo>
                    <a:pt x="488" y="7430"/>
                  </a:lnTo>
                  <a:lnTo>
                    <a:pt x="488" y="8169"/>
                  </a:lnTo>
                  <a:lnTo>
                    <a:pt x="488" y="9050"/>
                  </a:lnTo>
                  <a:lnTo>
                    <a:pt x="167" y="9050"/>
                  </a:lnTo>
                  <a:lnTo>
                    <a:pt x="155" y="9157"/>
                  </a:lnTo>
                  <a:lnTo>
                    <a:pt x="488" y="9157"/>
                  </a:lnTo>
                  <a:lnTo>
                    <a:pt x="488" y="11121"/>
                  </a:lnTo>
                  <a:lnTo>
                    <a:pt x="36" y="11121"/>
                  </a:lnTo>
                  <a:lnTo>
                    <a:pt x="36" y="11217"/>
                  </a:lnTo>
                  <a:lnTo>
                    <a:pt x="488" y="11217"/>
                  </a:lnTo>
                  <a:lnTo>
                    <a:pt x="488" y="12753"/>
                  </a:lnTo>
                  <a:lnTo>
                    <a:pt x="488" y="13181"/>
                  </a:lnTo>
                  <a:lnTo>
                    <a:pt x="0" y="13181"/>
                  </a:lnTo>
                  <a:lnTo>
                    <a:pt x="0" y="13288"/>
                  </a:lnTo>
                  <a:lnTo>
                    <a:pt x="488" y="13288"/>
                  </a:lnTo>
                  <a:lnTo>
                    <a:pt x="488" y="15265"/>
                  </a:lnTo>
                  <a:lnTo>
                    <a:pt x="107" y="15265"/>
                  </a:lnTo>
                  <a:cubicBezTo>
                    <a:pt x="107" y="15300"/>
                    <a:pt x="119" y="15348"/>
                    <a:pt x="119" y="15372"/>
                  </a:cubicBezTo>
                  <a:lnTo>
                    <a:pt x="512" y="15372"/>
                  </a:lnTo>
                  <a:lnTo>
                    <a:pt x="512" y="17325"/>
                  </a:lnTo>
                  <a:lnTo>
                    <a:pt x="488" y="17325"/>
                  </a:lnTo>
                  <a:cubicBezTo>
                    <a:pt x="524" y="17420"/>
                    <a:pt x="572" y="17515"/>
                    <a:pt x="596" y="17586"/>
                  </a:cubicBezTo>
                  <a:lnTo>
                    <a:pt x="596" y="17408"/>
                  </a:lnTo>
                  <a:lnTo>
                    <a:pt x="2429" y="17408"/>
                  </a:lnTo>
                  <a:lnTo>
                    <a:pt x="2429" y="19253"/>
                  </a:lnTo>
                  <a:cubicBezTo>
                    <a:pt x="2453" y="19277"/>
                    <a:pt x="2501" y="19277"/>
                    <a:pt x="2513" y="19277"/>
                  </a:cubicBezTo>
                  <a:lnTo>
                    <a:pt x="2513" y="17408"/>
                  </a:lnTo>
                  <a:lnTo>
                    <a:pt x="4346" y="17408"/>
                  </a:lnTo>
                  <a:lnTo>
                    <a:pt x="4346" y="18944"/>
                  </a:lnTo>
                  <a:cubicBezTo>
                    <a:pt x="4382" y="18932"/>
                    <a:pt x="4406" y="18932"/>
                    <a:pt x="4441" y="18920"/>
                  </a:cubicBezTo>
                  <a:lnTo>
                    <a:pt x="4441" y="17396"/>
                  </a:lnTo>
                  <a:lnTo>
                    <a:pt x="6263" y="17396"/>
                  </a:lnTo>
                  <a:lnTo>
                    <a:pt x="6263" y="18277"/>
                  </a:lnTo>
                  <a:cubicBezTo>
                    <a:pt x="6263" y="18277"/>
                    <a:pt x="6311" y="18265"/>
                    <a:pt x="6323" y="18265"/>
                  </a:cubicBezTo>
                  <a:lnTo>
                    <a:pt x="6323" y="17432"/>
                  </a:lnTo>
                  <a:lnTo>
                    <a:pt x="7394" y="17432"/>
                  </a:lnTo>
                  <a:cubicBezTo>
                    <a:pt x="7418" y="17396"/>
                    <a:pt x="7418" y="17372"/>
                    <a:pt x="7418" y="17325"/>
                  </a:cubicBezTo>
                  <a:lnTo>
                    <a:pt x="6323" y="17325"/>
                  </a:lnTo>
                  <a:lnTo>
                    <a:pt x="6323" y="15360"/>
                  </a:lnTo>
                  <a:lnTo>
                    <a:pt x="7442" y="15360"/>
                  </a:lnTo>
                  <a:cubicBezTo>
                    <a:pt x="7442" y="15324"/>
                    <a:pt x="7442" y="15289"/>
                    <a:pt x="7430" y="15253"/>
                  </a:cubicBezTo>
                  <a:lnTo>
                    <a:pt x="6311" y="15253"/>
                  </a:lnTo>
                  <a:lnTo>
                    <a:pt x="6311" y="13288"/>
                  </a:lnTo>
                  <a:lnTo>
                    <a:pt x="7275" y="13288"/>
                  </a:lnTo>
                  <a:cubicBezTo>
                    <a:pt x="7275" y="13264"/>
                    <a:pt x="7263" y="13217"/>
                    <a:pt x="7263" y="13181"/>
                  </a:cubicBezTo>
                  <a:lnTo>
                    <a:pt x="6299" y="13181"/>
                  </a:lnTo>
                  <a:lnTo>
                    <a:pt x="6299" y="11860"/>
                  </a:lnTo>
                  <a:lnTo>
                    <a:pt x="6299" y="11205"/>
                  </a:lnTo>
                  <a:lnTo>
                    <a:pt x="7025" y="11205"/>
                  </a:lnTo>
                  <a:cubicBezTo>
                    <a:pt x="7013" y="11181"/>
                    <a:pt x="7013" y="11133"/>
                    <a:pt x="7013" y="11098"/>
                  </a:cubicBezTo>
                  <a:lnTo>
                    <a:pt x="6287" y="11098"/>
                  </a:lnTo>
                  <a:lnTo>
                    <a:pt x="6287" y="9133"/>
                  </a:lnTo>
                  <a:lnTo>
                    <a:pt x="6704" y="9133"/>
                  </a:lnTo>
                  <a:cubicBezTo>
                    <a:pt x="6680" y="9109"/>
                    <a:pt x="6680" y="9062"/>
                    <a:pt x="6680" y="9038"/>
                  </a:cubicBezTo>
                  <a:lnTo>
                    <a:pt x="6299" y="9038"/>
                  </a:lnTo>
                  <a:lnTo>
                    <a:pt x="6299" y="8383"/>
                  </a:lnTo>
                  <a:lnTo>
                    <a:pt x="6299" y="7311"/>
                  </a:lnTo>
                  <a:lnTo>
                    <a:pt x="6239" y="7088"/>
                  </a:lnTo>
                  <a:lnTo>
                    <a:pt x="6239" y="8169"/>
                  </a:lnTo>
                  <a:lnTo>
                    <a:pt x="6239" y="9050"/>
                  </a:lnTo>
                  <a:lnTo>
                    <a:pt x="4406" y="9050"/>
                  </a:lnTo>
                  <a:lnTo>
                    <a:pt x="4406" y="7383"/>
                  </a:lnTo>
                  <a:lnTo>
                    <a:pt x="4406" y="7085"/>
                  </a:lnTo>
                  <a:lnTo>
                    <a:pt x="6238" y="7085"/>
                  </a:lnTo>
                  <a:lnTo>
                    <a:pt x="6203" y="6954"/>
                  </a:lnTo>
                  <a:lnTo>
                    <a:pt x="6203" y="6966"/>
                  </a:lnTo>
                  <a:lnTo>
                    <a:pt x="4406" y="6966"/>
                  </a:lnTo>
                  <a:lnTo>
                    <a:pt x="4406" y="5013"/>
                  </a:lnTo>
                  <a:lnTo>
                    <a:pt x="5489" y="5013"/>
                  </a:lnTo>
                  <a:cubicBezTo>
                    <a:pt x="5477" y="4990"/>
                    <a:pt x="5465" y="4942"/>
                    <a:pt x="5453" y="4906"/>
                  </a:cubicBezTo>
                  <a:lnTo>
                    <a:pt x="4406" y="4906"/>
                  </a:lnTo>
                  <a:lnTo>
                    <a:pt x="4406" y="2966"/>
                  </a:lnTo>
                  <a:cubicBezTo>
                    <a:pt x="4382" y="2906"/>
                    <a:pt x="4334" y="2858"/>
                    <a:pt x="4322" y="2799"/>
                  </a:cubicBezTo>
                  <a:lnTo>
                    <a:pt x="4322" y="2847"/>
                  </a:lnTo>
                  <a:lnTo>
                    <a:pt x="2501" y="2847"/>
                  </a:lnTo>
                  <a:lnTo>
                    <a:pt x="2501" y="858"/>
                  </a:lnTo>
                  <a:lnTo>
                    <a:pt x="3084" y="858"/>
                  </a:lnTo>
                  <a:cubicBezTo>
                    <a:pt x="3048" y="834"/>
                    <a:pt x="3036" y="787"/>
                    <a:pt x="3013" y="763"/>
                  </a:cubicBezTo>
                  <a:lnTo>
                    <a:pt x="2501" y="763"/>
                  </a:lnTo>
                  <a:lnTo>
                    <a:pt x="2501" y="108"/>
                  </a:lnTo>
                  <a:cubicBezTo>
                    <a:pt x="2477" y="60"/>
                    <a:pt x="2429" y="25"/>
                    <a:pt x="2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6"/>
            <p:cNvSpPr/>
            <p:nvPr/>
          </p:nvSpPr>
          <p:spPr>
            <a:xfrm>
              <a:off x="5147350" y="1285700"/>
              <a:ext cx="202450" cy="492050"/>
            </a:xfrm>
            <a:custGeom>
              <a:avLst/>
              <a:gdLst/>
              <a:ahLst/>
              <a:cxnLst/>
              <a:rect l="l" t="t" r="r" b="b"/>
              <a:pathLst>
                <a:path w="8098" h="19682" extrusionOk="0">
                  <a:moveTo>
                    <a:pt x="2477" y="96"/>
                  </a:moveTo>
                  <a:cubicBezTo>
                    <a:pt x="2811" y="286"/>
                    <a:pt x="4489" y="2358"/>
                    <a:pt x="6025" y="5644"/>
                  </a:cubicBezTo>
                  <a:cubicBezTo>
                    <a:pt x="7645" y="9061"/>
                    <a:pt x="8097" y="17348"/>
                    <a:pt x="7752" y="17908"/>
                  </a:cubicBezTo>
                  <a:cubicBezTo>
                    <a:pt x="7418" y="18455"/>
                    <a:pt x="5513" y="19039"/>
                    <a:pt x="4597" y="19301"/>
                  </a:cubicBezTo>
                  <a:lnTo>
                    <a:pt x="4382" y="19360"/>
                  </a:lnTo>
                  <a:cubicBezTo>
                    <a:pt x="4046" y="19466"/>
                    <a:pt x="3619" y="19597"/>
                    <a:pt x="3166" y="19597"/>
                  </a:cubicBezTo>
                  <a:cubicBezTo>
                    <a:pt x="2447" y="19597"/>
                    <a:pt x="1664" y="19268"/>
                    <a:pt x="1072" y="17991"/>
                  </a:cubicBezTo>
                  <a:cubicBezTo>
                    <a:pt x="84" y="15884"/>
                    <a:pt x="572" y="9621"/>
                    <a:pt x="596" y="9561"/>
                  </a:cubicBezTo>
                  <a:lnTo>
                    <a:pt x="1930" y="2906"/>
                  </a:lnTo>
                  <a:lnTo>
                    <a:pt x="2477" y="96"/>
                  </a:lnTo>
                  <a:close/>
                  <a:moveTo>
                    <a:pt x="2406" y="1"/>
                  </a:moveTo>
                  <a:lnTo>
                    <a:pt x="1846" y="2882"/>
                  </a:lnTo>
                  <a:lnTo>
                    <a:pt x="501" y="9538"/>
                  </a:lnTo>
                  <a:cubicBezTo>
                    <a:pt x="501" y="9597"/>
                    <a:pt x="1" y="15884"/>
                    <a:pt x="989" y="18027"/>
                  </a:cubicBezTo>
                  <a:cubicBezTo>
                    <a:pt x="1620" y="19348"/>
                    <a:pt x="2418" y="19682"/>
                    <a:pt x="3168" y="19682"/>
                  </a:cubicBezTo>
                  <a:cubicBezTo>
                    <a:pt x="3644" y="19682"/>
                    <a:pt x="4073" y="19539"/>
                    <a:pt x="4406" y="19420"/>
                  </a:cubicBezTo>
                  <a:lnTo>
                    <a:pt x="4609" y="19360"/>
                  </a:lnTo>
                  <a:cubicBezTo>
                    <a:pt x="5609" y="19063"/>
                    <a:pt x="7466" y="18503"/>
                    <a:pt x="7823" y="17931"/>
                  </a:cubicBezTo>
                  <a:cubicBezTo>
                    <a:pt x="8014" y="17622"/>
                    <a:pt x="7954" y="15264"/>
                    <a:pt x="7692" y="12800"/>
                  </a:cubicBezTo>
                  <a:cubicBezTo>
                    <a:pt x="7478" y="10954"/>
                    <a:pt x="7025" y="7561"/>
                    <a:pt x="6085" y="5597"/>
                  </a:cubicBezTo>
                  <a:cubicBezTo>
                    <a:pt x="4501" y="2275"/>
                    <a:pt x="2739" y="24"/>
                    <a:pt x="244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5162250" y="1270525"/>
              <a:ext cx="85150" cy="219400"/>
            </a:xfrm>
            <a:custGeom>
              <a:avLst/>
              <a:gdLst/>
              <a:ahLst/>
              <a:cxnLst/>
              <a:rect l="l" t="t" r="r" b="b"/>
              <a:pathLst>
                <a:path w="3406" h="8776" extrusionOk="0">
                  <a:moveTo>
                    <a:pt x="965" y="0"/>
                  </a:moveTo>
                  <a:lnTo>
                    <a:pt x="941" y="250"/>
                  </a:lnTo>
                  <a:cubicBezTo>
                    <a:pt x="1834" y="489"/>
                    <a:pt x="1536" y="1548"/>
                    <a:pt x="1536" y="1548"/>
                  </a:cubicBezTo>
                  <a:cubicBezTo>
                    <a:pt x="1536" y="1548"/>
                    <a:pt x="0" y="6132"/>
                    <a:pt x="155" y="8775"/>
                  </a:cubicBezTo>
                  <a:cubicBezTo>
                    <a:pt x="155" y="8775"/>
                    <a:pt x="1750" y="5823"/>
                    <a:pt x="2227" y="4584"/>
                  </a:cubicBezTo>
                  <a:cubicBezTo>
                    <a:pt x="2810" y="3084"/>
                    <a:pt x="3108" y="2394"/>
                    <a:pt x="3108" y="2394"/>
                  </a:cubicBezTo>
                  <a:lnTo>
                    <a:pt x="1929" y="2286"/>
                  </a:lnTo>
                  <a:lnTo>
                    <a:pt x="3405" y="2048"/>
                  </a:lnTo>
                  <a:cubicBezTo>
                    <a:pt x="3405" y="2048"/>
                    <a:pt x="3179" y="1251"/>
                    <a:pt x="2334" y="596"/>
                  </a:cubicBezTo>
                  <a:cubicBezTo>
                    <a:pt x="1643" y="72"/>
                    <a:pt x="976" y="0"/>
                    <a:pt x="965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5161050" y="1269325"/>
              <a:ext cx="86950" cy="224475"/>
            </a:xfrm>
            <a:custGeom>
              <a:avLst/>
              <a:gdLst/>
              <a:ahLst/>
              <a:cxnLst/>
              <a:rect l="l" t="t" r="r" b="b"/>
              <a:pathLst>
                <a:path w="3478" h="8979" extrusionOk="0">
                  <a:moveTo>
                    <a:pt x="1072" y="108"/>
                  </a:moveTo>
                  <a:cubicBezTo>
                    <a:pt x="1239" y="120"/>
                    <a:pt x="1798" y="239"/>
                    <a:pt x="2346" y="668"/>
                  </a:cubicBezTo>
                  <a:cubicBezTo>
                    <a:pt x="3060" y="1227"/>
                    <a:pt x="3334" y="1894"/>
                    <a:pt x="3394" y="2073"/>
                  </a:cubicBezTo>
                  <a:lnTo>
                    <a:pt x="1655" y="2358"/>
                  </a:lnTo>
                  <a:lnTo>
                    <a:pt x="3084" y="2489"/>
                  </a:lnTo>
                  <a:cubicBezTo>
                    <a:pt x="3001" y="2668"/>
                    <a:pt x="2727" y="3370"/>
                    <a:pt x="2227" y="4620"/>
                  </a:cubicBezTo>
                  <a:cubicBezTo>
                    <a:pt x="1810" y="5692"/>
                    <a:pt x="548" y="8073"/>
                    <a:pt x="239" y="8669"/>
                  </a:cubicBezTo>
                  <a:cubicBezTo>
                    <a:pt x="143" y="6049"/>
                    <a:pt x="1620" y="1656"/>
                    <a:pt x="1632" y="1608"/>
                  </a:cubicBezTo>
                  <a:cubicBezTo>
                    <a:pt x="1655" y="1584"/>
                    <a:pt x="1786" y="1060"/>
                    <a:pt x="1560" y="656"/>
                  </a:cubicBezTo>
                  <a:cubicBezTo>
                    <a:pt x="1453" y="477"/>
                    <a:pt x="1274" y="346"/>
                    <a:pt x="1060" y="275"/>
                  </a:cubicBezTo>
                  <a:lnTo>
                    <a:pt x="1072" y="108"/>
                  </a:lnTo>
                  <a:close/>
                  <a:moveTo>
                    <a:pt x="965" y="1"/>
                  </a:moveTo>
                  <a:lnTo>
                    <a:pt x="953" y="334"/>
                  </a:lnTo>
                  <a:lnTo>
                    <a:pt x="977" y="346"/>
                  </a:lnTo>
                  <a:cubicBezTo>
                    <a:pt x="1203" y="406"/>
                    <a:pt x="1370" y="525"/>
                    <a:pt x="1477" y="703"/>
                  </a:cubicBezTo>
                  <a:cubicBezTo>
                    <a:pt x="1679" y="1072"/>
                    <a:pt x="1548" y="1584"/>
                    <a:pt x="1548" y="1584"/>
                  </a:cubicBezTo>
                  <a:cubicBezTo>
                    <a:pt x="1536" y="1620"/>
                    <a:pt x="0" y="6192"/>
                    <a:pt x="167" y="8823"/>
                  </a:cubicBezTo>
                  <a:lnTo>
                    <a:pt x="179" y="8978"/>
                  </a:lnTo>
                  <a:lnTo>
                    <a:pt x="203" y="8859"/>
                  </a:lnTo>
                  <a:cubicBezTo>
                    <a:pt x="215" y="8823"/>
                    <a:pt x="1798" y="5894"/>
                    <a:pt x="2275" y="4656"/>
                  </a:cubicBezTo>
                  <a:cubicBezTo>
                    <a:pt x="2858" y="3168"/>
                    <a:pt x="3156" y="2489"/>
                    <a:pt x="3156" y="2465"/>
                  </a:cubicBezTo>
                  <a:lnTo>
                    <a:pt x="3179" y="2430"/>
                  </a:lnTo>
                  <a:lnTo>
                    <a:pt x="2286" y="2334"/>
                  </a:lnTo>
                  <a:lnTo>
                    <a:pt x="3477" y="2144"/>
                  </a:lnTo>
                  <a:lnTo>
                    <a:pt x="3465" y="2096"/>
                  </a:lnTo>
                  <a:cubicBezTo>
                    <a:pt x="3465" y="2073"/>
                    <a:pt x="3227" y="1263"/>
                    <a:pt x="2382" y="608"/>
                  </a:cubicBezTo>
                  <a:cubicBezTo>
                    <a:pt x="1715" y="84"/>
                    <a:pt x="1036" y="13"/>
                    <a:pt x="1013" y="13"/>
                  </a:cubicBezTo>
                  <a:lnTo>
                    <a:pt x="96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4985125" y="1286600"/>
              <a:ext cx="203025" cy="489800"/>
            </a:xfrm>
            <a:custGeom>
              <a:avLst/>
              <a:gdLst/>
              <a:ahLst/>
              <a:cxnLst/>
              <a:rect l="l" t="t" r="r" b="b"/>
              <a:pathLst>
                <a:path w="8121" h="19592" extrusionOk="0">
                  <a:moveTo>
                    <a:pt x="5716" y="0"/>
                  </a:moveTo>
                  <a:cubicBezTo>
                    <a:pt x="5454" y="12"/>
                    <a:pt x="3692" y="2215"/>
                    <a:pt x="2096" y="5573"/>
                  </a:cubicBezTo>
                  <a:cubicBezTo>
                    <a:pt x="501" y="8942"/>
                    <a:pt x="1" y="17300"/>
                    <a:pt x="370" y="17884"/>
                  </a:cubicBezTo>
                  <a:cubicBezTo>
                    <a:pt x="727" y="18479"/>
                    <a:pt x="2835" y="19074"/>
                    <a:pt x="3716" y="19348"/>
                  </a:cubicBezTo>
                  <a:cubicBezTo>
                    <a:pt x="4063" y="19451"/>
                    <a:pt x="4512" y="19592"/>
                    <a:pt x="4989" y="19592"/>
                  </a:cubicBezTo>
                  <a:cubicBezTo>
                    <a:pt x="5723" y="19592"/>
                    <a:pt x="6522" y="19260"/>
                    <a:pt x="7121" y="17955"/>
                  </a:cubicBezTo>
                  <a:cubicBezTo>
                    <a:pt x="8121" y="15800"/>
                    <a:pt x="7597" y="9490"/>
                    <a:pt x="7597" y="9490"/>
                  </a:cubicBezTo>
                  <a:lnTo>
                    <a:pt x="6264" y="2834"/>
                  </a:lnTo>
                  <a:lnTo>
                    <a:pt x="5716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5106275" y="1306850"/>
              <a:ext cx="25625" cy="2700"/>
            </a:xfrm>
            <a:custGeom>
              <a:avLst/>
              <a:gdLst/>
              <a:ahLst/>
              <a:cxnLst/>
              <a:rect l="l" t="t" r="r" b="b"/>
              <a:pathLst>
                <a:path w="1025" h="108" extrusionOk="0">
                  <a:moveTo>
                    <a:pt x="72" y="0"/>
                  </a:moveTo>
                  <a:cubicBezTo>
                    <a:pt x="60" y="36"/>
                    <a:pt x="25" y="60"/>
                    <a:pt x="1" y="107"/>
                  </a:cubicBezTo>
                  <a:lnTo>
                    <a:pt x="1025" y="107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4992875" y="1322900"/>
              <a:ext cx="186050" cy="452775"/>
            </a:xfrm>
            <a:custGeom>
              <a:avLst/>
              <a:gdLst/>
              <a:ahLst/>
              <a:cxnLst/>
              <a:rect l="l" t="t" r="r" b="b"/>
              <a:pathLst>
                <a:path w="7442" h="18111" extrusionOk="0">
                  <a:moveTo>
                    <a:pt x="5977" y="1537"/>
                  </a:moveTo>
                  <a:lnTo>
                    <a:pt x="5977" y="3501"/>
                  </a:lnTo>
                  <a:lnTo>
                    <a:pt x="4156" y="3501"/>
                  </a:lnTo>
                  <a:lnTo>
                    <a:pt x="4156" y="1537"/>
                  </a:lnTo>
                  <a:close/>
                  <a:moveTo>
                    <a:pt x="4060" y="3585"/>
                  </a:moveTo>
                  <a:lnTo>
                    <a:pt x="4060" y="5549"/>
                  </a:lnTo>
                  <a:lnTo>
                    <a:pt x="2227" y="5549"/>
                  </a:lnTo>
                  <a:lnTo>
                    <a:pt x="2227" y="3585"/>
                  </a:lnTo>
                  <a:close/>
                  <a:moveTo>
                    <a:pt x="5977" y="3585"/>
                  </a:moveTo>
                  <a:lnTo>
                    <a:pt x="5977" y="5549"/>
                  </a:lnTo>
                  <a:lnTo>
                    <a:pt x="4156" y="5549"/>
                  </a:lnTo>
                  <a:lnTo>
                    <a:pt x="4156" y="3585"/>
                  </a:lnTo>
                  <a:close/>
                  <a:moveTo>
                    <a:pt x="4060" y="5656"/>
                  </a:moveTo>
                  <a:lnTo>
                    <a:pt x="4060" y="7621"/>
                  </a:lnTo>
                  <a:lnTo>
                    <a:pt x="2227" y="7621"/>
                  </a:lnTo>
                  <a:lnTo>
                    <a:pt x="2227" y="5811"/>
                  </a:lnTo>
                  <a:lnTo>
                    <a:pt x="2227" y="5656"/>
                  </a:lnTo>
                  <a:close/>
                  <a:moveTo>
                    <a:pt x="5977" y="5656"/>
                  </a:moveTo>
                  <a:lnTo>
                    <a:pt x="5977" y="6740"/>
                  </a:lnTo>
                  <a:lnTo>
                    <a:pt x="5977" y="7621"/>
                  </a:lnTo>
                  <a:lnTo>
                    <a:pt x="4156" y="7621"/>
                  </a:lnTo>
                  <a:lnTo>
                    <a:pt x="4156" y="5954"/>
                  </a:lnTo>
                  <a:lnTo>
                    <a:pt x="4156" y="5656"/>
                  </a:lnTo>
                  <a:close/>
                  <a:moveTo>
                    <a:pt x="4060" y="7728"/>
                  </a:moveTo>
                  <a:lnTo>
                    <a:pt x="4060" y="9300"/>
                  </a:lnTo>
                  <a:lnTo>
                    <a:pt x="4060" y="9693"/>
                  </a:lnTo>
                  <a:lnTo>
                    <a:pt x="2227" y="9693"/>
                  </a:lnTo>
                  <a:lnTo>
                    <a:pt x="2227" y="7728"/>
                  </a:lnTo>
                  <a:close/>
                  <a:moveTo>
                    <a:pt x="5977" y="7728"/>
                  </a:moveTo>
                  <a:lnTo>
                    <a:pt x="5977" y="9693"/>
                  </a:lnTo>
                  <a:lnTo>
                    <a:pt x="4156" y="9693"/>
                  </a:lnTo>
                  <a:lnTo>
                    <a:pt x="4156" y="7728"/>
                  </a:lnTo>
                  <a:close/>
                  <a:moveTo>
                    <a:pt x="4072" y="9800"/>
                  </a:moveTo>
                  <a:lnTo>
                    <a:pt x="4060" y="11419"/>
                  </a:lnTo>
                  <a:lnTo>
                    <a:pt x="4060" y="11764"/>
                  </a:lnTo>
                  <a:lnTo>
                    <a:pt x="2251" y="11764"/>
                  </a:lnTo>
                  <a:lnTo>
                    <a:pt x="2251" y="11145"/>
                  </a:lnTo>
                  <a:lnTo>
                    <a:pt x="2251" y="9800"/>
                  </a:lnTo>
                  <a:close/>
                  <a:moveTo>
                    <a:pt x="5977" y="9800"/>
                  </a:moveTo>
                  <a:lnTo>
                    <a:pt x="5977" y="11324"/>
                  </a:lnTo>
                  <a:lnTo>
                    <a:pt x="5977" y="11764"/>
                  </a:lnTo>
                  <a:lnTo>
                    <a:pt x="4156" y="11764"/>
                  </a:lnTo>
                  <a:lnTo>
                    <a:pt x="4156" y="10871"/>
                  </a:lnTo>
                  <a:lnTo>
                    <a:pt x="4156" y="9800"/>
                  </a:lnTo>
                  <a:close/>
                  <a:moveTo>
                    <a:pt x="4060" y="11860"/>
                  </a:moveTo>
                  <a:lnTo>
                    <a:pt x="4060" y="13824"/>
                  </a:lnTo>
                  <a:lnTo>
                    <a:pt x="2227" y="13824"/>
                  </a:lnTo>
                  <a:lnTo>
                    <a:pt x="2227" y="11860"/>
                  </a:lnTo>
                  <a:close/>
                  <a:moveTo>
                    <a:pt x="5977" y="11860"/>
                  </a:moveTo>
                  <a:lnTo>
                    <a:pt x="5977" y="13824"/>
                  </a:lnTo>
                  <a:lnTo>
                    <a:pt x="4156" y="13824"/>
                  </a:lnTo>
                  <a:lnTo>
                    <a:pt x="4156" y="11860"/>
                  </a:lnTo>
                  <a:close/>
                  <a:moveTo>
                    <a:pt x="2132" y="11860"/>
                  </a:moveTo>
                  <a:lnTo>
                    <a:pt x="2132" y="13193"/>
                  </a:lnTo>
                  <a:lnTo>
                    <a:pt x="2132" y="13848"/>
                  </a:lnTo>
                  <a:lnTo>
                    <a:pt x="298" y="13848"/>
                  </a:lnTo>
                  <a:lnTo>
                    <a:pt x="298" y="11860"/>
                  </a:lnTo>
                  <a:close/>
                  <a:moveTo>
                    <a:pt x="2144" y="13919"/>
                  </a:moveTo>
                  <a:lnTo>
                    <a:pt x="2132" y="15896"/>
                  </a:lnTo>
                  <a:lnTo>
                    <a:pt x="310" y="15896"/>
                  </a:lnTo>
                  <a:lnTo>
                    <a:pt x="310" y="13919"/>
                  </a:lnTo>
                  <a:close/>
                  <a:moveTo>
                    <a:pt x="4060" y="13931"/>
                  </a:moveTo>
                  <a:lnTo>
                    <a:pt x="4060" y="15896"/>
                  </a:lnTo>
                  <a:lnTo>
                    <a:pt x="2227" y="15896"/>
                  </a:lnTo>
                  <a:lnTo>
                    <a:pt x="2227" y="13931"/>
                  </a:lnTo>
                  <a:close/>
                  <a:moveTo>
                    <a:pt x="5977" y="13931"/>
                  </a:moveTo>
                  <a:lnTo>
                    <a:pt x="5977" y="15896"/>
                  </a:lnTo>
                  <a:lnTo>
                    <a:pt x="4156" y="15896"/>
                  </a:lnTo>
                  <a:lnTo>
                    <a:pt x="4156" y="13931"/>
                  </a:lnTo>
                  <a:close/>
                  <a:moveTo>
                    <a:pt x="4191" y="1"/>
                  </a:moveTo>
                  <a:lnTo>
                    <a:pt x="4108" y="132"/>
                  </a:lnTo>
                  <a:lnTo>
                    <a:pt x="4108" y="1049"/>
                  </a:lnTo>
                  <a:lnTo>
                    <a:pt x="4108" y="1430"/>
                  </a:lnTo>
                  <a:lnTo>
                    <a:pt x="3275" y="1430"/>
                  </a:lnTo>
                  <a:cubicBezTo>
                    <a:pt x="3263" y="1454"/>
                    <a:pt x="3227" y="1501"/>
                    <a:pt x="3215" y="1537"/>
                  </a:cubicBezTo>
                  <a:lnTo>
                    <a:pt x="4108" y="1537"/>
                  </a:lnTo>
                  <a:lnTo>
                    <a:pt x="4108" y="3501"/>
                  </a:lnTo>
                  <a:lnTo>
                    <a:pt x="2286" y="3501"/>
                  </a:lnTo>
                  <a:lnTo>
                    <a:pt x="2286" y="3228"/>
                  </a:lnTo>
                  <a:cubicBezTo>
                    <a:pt x="2263" y="3287"/>
                    <a:pt x="2215" y="3359"/>
                    <a:pt x="2203" y="3418"/>
                  </a:cubicBezTo>
                  <a:lnTo>
                    <a:pt x="2203" y="3501"/>
                  </a:lnTo>
                  <a:lnTo>
                    <a:pt x="2155" y="3501"/>
                  </a:lnTo>
                  <a:cubicBezTo>
                    <a:pt x="2144" y="3525"/>
                    <a:pt x="2132" y="3573"/>
                    <a:pt x="2108" y="3597"/>
                  </a:cubicBezTo>
                  <a:lnTo>
                    <a:pt x="2203" y="3597"/>
                  </a:lnTo>
                  <a:lnTo>
                    <a:pt x="2203" y="4930"/>
                  </a:lnTo>
                  <a:lnTo>
                    <a:pt x="2203" y="5561"/>
                  </a:lnTo>
                  <a:lnTo>
                    <a:pt x="1322" y="5561"/>
                  </a:lnTo>
                  <a:cubicBezTo>
                    <a:pt x="1310" y="5597"/>
                    <a:pt x="1310" y="5645"/>
                    <a:pt x="1298" y="5668"/>
                  </a:cubicBezTo>
                  <a:lnTo>
                    <a:pt x="2203" y="5668"/>
                  </a:lnTo>
                  <a:lnTo>
                    <a:pt x="2203" y="7633"/>
                  </a:lnTo>
                  <a:lnTo>
                    <a:pt x="798" y="7633"/>
                  </a:lnTo>
                  <a:cubicBezTo>
                    <a:pt x="786" y="7669"/>
                    <a:pt x="786" y="7704"/>
                    <a:pt x="786" y="7740"/>
                  </a:cubicBezTo>
                  <a:lnTo>
                    <a:pt x="2203" y="7740"/>
                  </a:lnTo>
                  <a:lnTo>
                    <a:pt x="2203" y="9681"/>
                  </a:lnTo>
                  <a:lnTo>
                    <a:pt x="465" y="9681"/>
                  </a:lnTo>
                  <a:cubicBezTo>
                    <a:pt x="441" y="9705"/>
                    <a:pt x="441" y="9752"/>
                    <a:pt x="441" y="9776"/>
                  </a:cubicBezTo>
                  <a:lnTo>
                    <a:pt x="2203" y="9776"/>
                  </a:lnTo>
                  <a:lnTo>
                    <a:pt x="2203" y="11419"/>
                  </a:lnTo>
                  <a:lnTo>
                    <a:pt x="2203" y="11740"/>
                  </a:lnTo>
                  <a:lnTo>
                    <a:pt x="370" y="11740"/>
                  </a:lnTo>
                  <a:lnTo>
                    <a:pt x="370" y="11312"/>
                  </a:lnTo>
                  <a:lnTo>
                    <a:pt x="370" y="10300"/>
                  </a:lnTo>
                  <a:cubicBezTo>
                    <a:pt x="346" y="10574"/>
                    <a:pt x="298" y="10836"/>
                    <a:pt x="286" y="11086"/>
                  </a:cubicBezTo>
                  <a:lnTo>
                    <a:pt x="286" y="11312"/>
                  </a:lnTo>
                  <a:lnTo>
                    <a:pt x="286" y="11740"/>
                  </a:lnTo>
                  <a:lnTo>
                    <a:pt x="203" y="11740"/>
                  </a:lnTo>
                  <a:cubicBezTo>
                    <a:pt x="203" y="11776"/>
                    <a:pt x="191" y="11824"/>
                    <a:pt x="191" y="11848"/>
                  </a:cubicBezTo>
                  <a:lnTo>
                    <a:pt x="262" y="11848"/>
                  </a:lnTo>
                  <a:lnTo>
                    <a:pt x="262" y="13824"/>
                  </a:lnTo>
                  <a:lnTo>
                    <a:pt x="48" y="13824"/>
                  </a:lnTo>
                  <a:cubicBezTo>
                    <a:pt x="48" y="13860"/>
                    <a:pt x="48" y="13907"/>
                    <a:pt x="24" y="13931"/>
                  </a:cubicBezTo>
                  <a:lnTo>
                    <a:pt x="250" y="13931"/>
                  </a:lnTo>
                  <a:lnTo>
                    <a:pt x="250" y="15908"/>
                  </a:lnTo>
                  <a:lnTo>
                    <a:pt x="0" y="15908"/>
                  </a:lnTo>
                  <a:cubicBezTo>
                    <a:pt x="0" y="15943"/>
                    <a:pt x="12" y="15991"/>
                    <a:pt x="12" y="16015"/>
                  </a:cubicBezTo>
                  <a:lnTo>
                    <a:pt x="262" y="16015"/>
                  </a:lnTo>
                  <a:lnTo>
                    <a:pt x="262" y="16646"/>
                  </a:lnTo>
                  <a:cubicBezTo>
                    <a:pt x="298" y="16670"/>
                    <a:pt x="322" y="16682"/>
                    <a:pt x="358" y="16717"/>
                  </a:cubicBezTo>
                  <a:lnTo>
                    <a:pt x="358" y="16015"/>
                  </a:lnTo>
                  <a:lnTo>
                    <a:pt x="2191" y="16015"/>
                  </a:lnTo>
                  <a:lnTo>
                    <a:pt x="2191" y="17539"/>
                  </a:lnTo>
                  <a:cubicBezTo>
                    <a:pt x="2215" y="17551"/>
                    <a:pt x="2263" y="17563"/>
                    <a:pt x="2275" y="17563"/>
                  </a:cubicBezTo>
                  <a:lnTo>
                    <a:pt x="2275" y="16015"/>
                  </a:lnTo>
                  <a:lnTo>
                    <a:pt x="4108" y="16015"/>
                  </a:lnTo>
                  <a:lnTo>
                    <a:pt x="4108" y="17979"/>
                  </a:lnTo>
                  <a:lnTo>
                    <a:pt x="3656" y="17979"/>
                  </a:lnTo>
                  <a:cubicBezTo>
                    <a:pt x="3775" y="18003"/>
                    <a:pt x="3918" y="18051"/>
                    <a:pt x="4037" y="18087"/>
                  </a:cubicBezTo>
                  <a:lnTo>
                    <a:pt x="4108" y="18087"/>
                  </a:lnTo>
                  <a:lnTo>
                    <a:pt x="4108" y="18098"/>
                  </a:lnTo>
                  <a:cubicBezTo>
                    <a:pt x="4132" y="18110"/>
                    <a:pt x="4180" y="18110"/>
                    <a:pt x="4191" y="18110"/>
                  </a:cubicBezTo>
                  <a:lnTo>
                    <a:pt x="4191" y="18087"/>
                  </a:lnTo>
                  <a:lnTo>
                    <a:pt x="5323" y="18087"/>
                  </a:lnTo>
                  <a:cubicBezTo>
                    <a:pt x="5418" y="18051"/>
                    <a:pt x="5489" y="18027"/>
                    <a:pt x="5584" y="17979"/>
                  </a:cubicBezTo>
                  <a:lnTo>
                    <a:pt x="4180" y="17979"/>
                  </a:lnTo>
                  <a:lnTo>
                    <a:pt x="4180" y="16015"/>
                  </a:lnTo>
                  <a:lnTo>
                    <a:pt x="5977" y="15991"/>
                  </a:lnTo>
                  <a:lnTo>
                    <a:pt x="5977" y="17670"/>
                  </a:lnTo>
                  <a:cubicBezTo>
                    <a:pt x="6013" y="17634"/>
                    <a:pt x="6061" y="17610"/>
                    <a:pt x="6073" y="17575"/>
                  </a:cubicBezTo>
                  <a:lnTo>
                    <a:pt x="6073" y="15991"/>
                  </a:lnTo>
                  <a:lnTo>
                    <a:pt x="7001" y="15991"/>
                  </a:lnTo>
                  <a:cubicBezTo>
                    <a:pt x="7025" y="15955"/>
                    <a:pt x="7025" y="15908"/>
                    <a:pt x="7037" y="15884"/>
                  </a:cubicBezTo>
                  <a:lnTo>
                    <a:pt x="6085" y="15884"/>
                  </a:lnTo>
                  <a:lnTo>
                    <a:pt x="6085" y="13919"/>
                  </a:lnTo>
                  <a:lnTo>
                    <a:pt x="7347" y="13919"/>
                  </a:lnTo>
                  <a:cubicBezTo>
                    <a:pt x="7347" y="13884"/>
                    <a:pt x="7359" y="13848"/>
                    <a:pt x="7359" y="13812"/>
                  </a:cubicBezTo>
                  <a:lnTo>
                    <a:pt x="6085" y="13812"/>
                  </a:lnTo>
                  <a:lnTo>
                    <a:pt x="6085" y="11848"/>
                  </a:lnTo>
                  <a:lnTo>
                    <a:pt x="7442" y="11848"/>
                  </a:lnTo>
                  <a:lnTo>
                    <a:pt x="7442" y="11740"/>
                  </a:lnTo>
                  <a:lnTo>
                    <a:pt x="6085" y="11740"/>
                  </a:lnTo>
                  <a:lnTo>
                    <a:pt x="6085" y="10431"/>
                  </a:lnTo>
                  <a:lnTo>
                    <a:pt x="6085" y="9776"/>
                  </a:lnTo>
                  <a:lnTo>
                    <a:pt x="7406" y="9776"/>
                  </a:lnTo>
                  <a:lnTo>
                    <a:pt x="7406" y="9681"/>
                  </a:lnTo>
                  <a:lnTo>
                    <a:pt x="6096" y="9681"/>
                  </a:lnTo>
                  <a:lnTo>
                    <a:pt x="6096" y="7716"/>
                  </a:lnTo>
                  <a:lnTo>
                    <a:pt x="7251" y="7716"/>
                  </a:lnTo>
                  <a:lnTo>
                    <a:pt x="7228" y="7609"/>
                  </a:lnTo>
                  <a:lnTo>
                    <a:pt x="6096" y="7609"/>
                  </a:lnTo>
                  <a:lnTo>
                    <a:pt x="6096" y="6954"/>
                  </a:lnTo>
                  <a:lnTo>
                    <a:pt x="6096" y="5656"/>
                  </a:lnTo>
                  <a:lnTo>
                    <a:pt x="6847" y="5656"/>
                  </a:lnTo>
                  <a:lnTo>
                    <a:pt x="6835" y="5549"/>
                  </a:lnTo>
                  <a:lnTo>
                    <a:pt x="6120" y="5549"/>
                  </a:lnTo>
                  <a:lnTo>
                    <a:pt x="6120" y="3585"/>
                  </a:lnTo>
                  <a:lnTo>
                    <a:pt x="6442" y="3585"/>
                  </a:lnTo>
                  <a:lnTo>
                    <a:pt x="6430" y="3489"/>
                  </a:lnTo>
                  <a:lnTo>
                    <a:pt x="6120" y="3489"/>
                  </a:lnTo>
                  <a:lnTo>
                    <a:pt x="6120" y="1965"/>
                  </a:lnTo>
                  <a:lnTo>
                    <a:pt x="6013" y="1418"/>
                  </a:lnTo>
                  <a:lnTo>
                    <a:pt x="4191" y="1418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4986625" y="1286000"/>
              <a:ext cx="201825" cy="491750"/>
            </a:xfrm>
            <a:custGeom>
              <a:avLst/>
              <a:gdLst/>
              <a:ahLst/>
              <a:cxnLst/>
              <a:rect l="l" t="t" r="r" b="b"/>
              <a:pathLst>
                <a:path w="8073" h="19670" extrusionOk="0">
                  <a:moveTo>
                    <a:pt x="5608" y="84"/>
                  </a:moveTo>
                  <a:lnTo>
                    <a:pt x="6168" y="2882"/>
                  </a:lnTo>
                  <a:lnTo>
                    <a:pt x="7501" y="9526"/>
                  </a:lnTo>
                  <a:cubicBezTo>
                    <a:pt x="7501" y="9585"/>
                    <a:pt x="8013" y="15860"/>
                    <a:pt x="7025" y="17967"/>
                  </a:cubicBezTo>
                  <a:cubicBezTo>
                    <a:pt x="6427" y="19244"/>
                    <a:pt x="5645" y="19573"/>
                    <a:pt x="4926" y="19573"/>
                  </a:cubicBezTo>
                  <a:cubicBezTo>
                    <a:pt x="4472" y="19573"/>
                    <a:pt x="4044" y="19442"/>
                    <a:pt x="3703" y="19336"/>
                  </a:cubicBezTo>
                  <a:lnTo>
                    <a:pt x="3489" y="19277"/>
                  </a:lnTo>
                  <a:cubicBezTo>
                    <a:pt x="2584" y="18991"/>
                    <a:pt x="667" y="18431"/>
                    <a:pt x="334" y="17884"/>
                  </a:cubicBezTo>
                  <a:cubicBezTo>
                    <a:pt x="0" y="17324"/>
                    <a:pt x="441" y="9049"/>
                    <a:pt x="2060" y="5620"/>
                  </a:cubicBezTo>
                  <a:cubicBezTo>
                    <a:pt x="3608" y="2358"/>
                    <a:pt x="5275" y="274"/>
                    <a:pt x="5608" y="84"/>
                  </a:cubicBezTo>
                  <a:close/>
                  <a:moveTo>
                    <a:pt x="5632" y="1"/>
                  </a:moveTo>
                  <a:cubicBezTo>
                    <a:pt x="5370" y="12"/>
                    <a:pt x="3560" y="2251"/>
                    <a:pt x="1989" y="5597"/>
                  </a:cubicBezTo>
                  <a:cubicBezTo>
                    <a:pt x="1048" y="7549"/>
                    <a:pt x="572" y="10954"/>
                    <a:pt x="381" y="12800"/>
                  </a:cubicBezTo>
                  <a:cubicBezTo>
                    <a:pt x="108" y="15264"/>
                    <a:pt x="48" y="17610"/>
                    <a:pt x="250" y="17943"/>
                  </a:cubicBezTo>
                  <a:cubicBezTo>
                    <a:pt x="608" y="18503"/>
                    <a:pt x="2465" y="19074"/>
                    <a:pt x="3465" y="19372"/>
                  </a:cubicBezTo>
                  <a:lnTo>
                    <a:pt x="3668" y="19432"/>
                  </a:lnTo>
                  <a:cubicBezTo>
                    <a:pt x="4013" y="19527"/>
                    <a:pt x="4441" y="19670"/>
                    <a:pt x="4918" y="19670"/>
                  </a:cubicBezTo>
                  <a:cubicBezTo>
                    <a:pt x="5668" y="19670"/>
                    <a:pt x="6489" y="19324"/>
                    <a:pt x="7085" y="18027"/>
                  </a:cubicBezTo>
                  <a:cubicBezTo>
                    <a:pt x="8073" y="15883"/>
                    <a:pt x="7585" y="9621"/>
                    <a:pt x="7573" y="9549"/>
                  </a:cubicBezTo>
                  <a:lnTo>
                    <a:pt x="6227" y="2894"/>
                  </a:lnTo>
                  <a:lnTo>
                    <a:pt x="5668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5025050" y="1581875"/>
              <a:ext cx="101800" cy="42225"/>
            </a:xfrm>
            <a:custGeom>
              <a:avLst/>
              <a:gdLst/>
              <a:ahLst/>
              <a:cxnLst/>
              <a:rect l="l" t="t" r="r" b="b"/>
              <a:pathLst>
                <a:path w="4072" h="1689" extrusionOk="0">
                  <a:moveTo>
                    <a:pt x="306" y="0"/>
                  </a:moveTo>
                  <a:cubicBezTo>
                    <a:pt x="129" y="0"/>
                    <a:pt x="0" y="1085"/>
                    <a:pt x="166" y="1310"/>
                  </a:cubicBezTo>
                  <a:cubicBezTo>
                    <a:pt x="293" y="1482"/>
                    <a:pt x="2176" y="1689"/>
                    <a:pt x="3185" y="1689"/>
                  </a:cubicBezTo>
                  <a:cubicBezTo>
                    <a:pt x="3503" y="1689"/>
                    <a:pt x="3735" y="1668"/>
                    <a:pt x="3797" y="1620"/>
                  </a:cubicBezTo>
                  <a:cubicBezTo>
                    <a:pt x="4071" y="1429"/>
                    <a:pt x="3916" y="417"/>
                    <a:pt x="3916" y="417"/>
                  </a:cubicBezTo>
                  <a:cubicBezTo>
                    <a:pt x="3916" y="417"/>
                    <a:pt x="487" y="12"/>
                    <a:pt x="309" y="0"/>
                  </a:cubicBezTo>
                  <a:cubicBezTo>
                    <a:pt x="308" y="0"/>
                    <a:pt x="307" y="0"/>
                    <a:pt x="306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5025025" y="1581275"/>
              <a:ext cx="102425" cy="44675"/>
            </a:xfrm>
            <a:custGeom>
              <a:avLst/>
              <a:gdLst/>
              <a:ahLst/>
              <a:cxnLst/>
              <a:rect l="l" t="t" r="r" b="b"/>
              <a:pathLst>
                <a:path w="4097" h="1787" extrusionOk="0">
                  <a:moveTo>
                    <a:pt x="298" y="84"/>
                  </a:moveTo>
                  <a:cubicBezTo>
                    <a:pt x="465" y="84"/>
                    <a:pt x="3536" y="441"/>
                    <a:pt x="3894" y="489"/>
                  </a:cubicBezTo>
                  <a:cubicBezTo>
                    <a:pt x="3929" y="786"/>
                    <a:pt x="3977" y="1489"/>
                    <a:pt x="3787" y="1632"/>
                  </a:cubicBezTo>
                  <a:cubicBezTo>
                    <a:pt x="3732" y="1674"/>
                    <a:pt x="3512" y="1693"/>
                    <a:pt x="3205" y="1693"/>
                  </a:cubicBezTo>
                  <a:cubicBezTo>
                    <a:pt x="2570" y="1693"/>
                    <a:pt x="1560" y="1613"/>
                    <a:pt x="869" y="1501"/>
                  </a:cubicBezTo>
                  <a:cubicBezTo>
                    <a:pt x="286" y="1405"/>
                    <a:pt x="227" y="1346"/>
                    <a:pt x="215" y="1334"/>
                  </a:cubicBezTo>
                  <a:cubicBezTo>
                    <a:pt x="96" y="1155"/>
                    <a:pt x="155" y="358"/>
                    <a:pt x="274" y="132"/>
                  </a:cubicBezTo>
                  <a:cubicBezTo>
                    <a:pt x="286" y="96"/>
                    <a:pt x="298" y="84"/>
                    <a:pt x="298" y="84"/>
                  </a:cubicBezTo>
                  <a:close/>
                  <a:moveTo>
                    <a:pt x="298" y="1"/>
                  </a:moveTo>
                  <a:cubicBezTo>
                    <a:pt x="274" y="1"/>
                    <a:pt x="227" y="24"/>
                    <a:pt x="203" y="84"/>
                  </a:cubicBezTo>
                  <a:cubicBezTo>
                    <a:pt x="72" y="322"/>
                    <a:pt x="0" y="1167"/>
                    <a:pt x="155" y="1382"/>
                  </a:cubicBezTo>
                  <a:cubicBezTo>
                    <a:pt x="167" y="1405"/>
                    <a:pt x="227" y="1489"/>
                    <a:pt x="858" y="1584"/>
                  </a:cubicBezTo>
                  <a:cubicBezTo>
                    <a:pt x="1453" y="1679"/>
                    <a:pt x="2524" y="1786"/>
                    <a:pt x="3203" y="1786"/>
                  </a:cubicBezTo>
                  <a:cubicBezTo>
                    <a:pt x="3525" y="1786"/>
                    <a:pt x="3763" y="1751"/>
                    <a:pt x="3834" y="1691"/>
                  </a:cubicBezTo>
                  <a:cubicBezTo>
                    <a:pt x="4096" y="1501"/>
                    <a:pt x="3977" y="548"/>
                    <a:pt x="3965" y="441"/>
                  </a:cubicBezTo>
                  <a:lnTo>
                    <a:pt x="3953" y="417"/>
                  </a:lnTo>
                  <a:lnTo>
                    <a:pt x="3917" y="417"/>
                  </a:lnTo>
                  <a:cubicBezTo>
                    <a:pt x="3787" y="393"/>
                    <a:pt x="488" y="12"/>
                    <a:pt x="2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5209875" y="1581875"/>
              <a:ext cx="101500" cy="42225"/>
            </a:xfrm>
            <a:custGeom>
              <a:avLst/>
              <a:gdLst/>
              <a:ahLst/>
              <a:cxnLst/>
              <a:rect l="l" t="t" r="r" b="b"/>
              <a:pathLst>
                <a:path w="4060" h="1689" extrusionOk="0">
                  <a:moveTo>
                    <a:pt x="3765" y="0"/>
                  </a:moveTo>
                  <a:cubicBezTo>
                    <a:pt x="3764" y="0"/>
                    <a:pt x="3763" y="0"/>
                    <a:pt x="3762" y="0"/>
                  </a:cubicBezTo>
                  <a:cubicBezTo>
                    <a:pt x="3584" y="12"/>
                    <a:pt x="143" y="417"/>
                    <a:pt x="143" y="417"/>
                  </a:cubicBezTo>
                  <a:cubicBezTo>
                    <a:pt x="143" y="417"/>
                    <a:pt x="0" y="1429"/>
                    <a:pt x="262" y="1620"/>
                  </a:cubicBezTo>
                  <a:cubicBezTo>
                    <a:pt x="328" y="1668"/>
                    <a:pt x="561" y="1689"/>
                    <a:pt x="879" y="1689"/>
                  </a:cubicBezTo>
                  <a:cubicBezTo>
                    <a:pt x="1891" y="1689"/>
                    <a:pt x="3767" y="1482"/>
                    <a:pt x="3893" y="1310"/>
                  </a:cubicBezTo>
                  <a:cubicBezTo>
                    <a:pt x="4059" y="1085"/>
                    <a:pt x="3942" y="0"/>
                    <a:pt x="3765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6"/>
            <p:cNvSpPr/>
            <p:nvPr/>
          </p:nvSpPr>
          <p:spPr>
            <a:xfrm>
              <a:off x="5208975" y="1581575"/>
              <a:ext cx="102425" cy="44375"/>
            </a:xfrm>
            <a:custGeom>
              <a:avLst/>
              <a:gdLst/>
              <a:ahLst/>
              <a:cxnLst/>
              <a:rect l="l" t="t" r="r" b="b"/>
              <a:pathLst>
                <a:path w="4097" h="1775" extrusionOk="0">
                  <a:moveTo>
                    <a:pt x="3798" y="72"/>
                  </a:moveTo>
                  <a:cubicBezTo>
                    <a:pt x="3798" y="72"/>
                    <a:pt x="3810" y="84"/>
                    <a:pt x="3822" y="120"/>
                  </a:cubicBezTo>
                  <a:cubicBezTo>
                    <a:pt x="3965" y="346"/>
                    <a:pt x="4001" y="1143"/>
                    <a:pt x="3882" y="1322"/>
                  </a:cubicBezTo>
                  <a:cubicBezTo>
                    <a:pt x="3870" y="1322"/>
                    <a:pt x="3810" y="1393"/>
                    <a:pt x="3227" y="1489"/>
                  </a:cubicBezTo>
                  <a:cubicBezTo>
                    <a:pt x="2525" y="1595"/>
                    <a:pt x="1493" y="1679"/>
                    <a:pt x="860" y="1679"/>
                  </a:cubicBezTo>
                  <a:cubicBezTo>
                    <a:pt x="569" y="1679"/>
                    <a:pt x="362" y="1661"/>
                    <a:pt x="310" y="1620"/>
                  </a:cubicBezTo>
                  <a:cubicBezTo>
                    <a:pt x="119" y="1465"/>
                    <a:pt x="167" y="774"/>
                    <a:pt x="215" y="477"/>
                  </a:cubicBezTo>
                  <a:cubicBezTo>
                    <a:pt x="572" y="429"/>
                    <a:pt x="3632" y="72"/>
                    <a:pt x="3798" y="72"/>
                  </a:cubicBezTo>
                  <a:close/>
                  <a:moveTo>
                    <a:pt x="3798" y="0"/>
                  </a:moveTo>
                  <a:cubicBezTo>
                    <a:pt x="3620" y="12"/>
                    <a:pt x="310" y="405"/>
                    <a:pt x="179" y="417"/>
                  </a:cubicBezTo>
                  <a:lnTo>
                    <a:pt x="143" y="417"/>
                  </a:lnTo>
                  <a:lnTo>
                    <a:pt x="131" y="441"/>
                  </a:lnTo>
                  <a:cubicBezTo>
                    <a:pt x="119" y="548"/>
                    <a:pt x="0" y="1489"/>
                    <a:pt x="274" y="1691"/>
                  </a:cubicBezTo>
                  <a:cubicBezTo>
                    <a:pt x="346" y="1739"/>
                    <a:pt x="584" y="1774"/>
                    <a:pt x="893" y="1774"/>
                  </a:cubicBezTo>
                  <a:cubicBezTo>
                    <a:pt x="1584" y="1774"/>
                    <a:pt x="2655" y="1667"/>
                    <a:pt x="3227" y="1596"/>
                  </a:cubicBezTo>
                  <a:cubicBezTo>
                    <a:pt x="3870" y="1489"/>
                    <a:pt x="3929" y="1405"/>
                    <a:pt x="3941" y="1382"/>
                  </a:cubicBezTo>
                  <a:cubicBezTo>
                    <a:pt x="4096" y="1179"/>
                    <a:pt x="4037" y="346"/>
                    <a:pt x="3894" y="84"/>
                  </a:cubicBezTo>
                  <a:cubicBezTo>
                    <a:pt x="3882" y="24"/>
                    <a:pt x="3834" y="0"/>
                    <a:pt x="379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6"/>
            <p:cNvSpPr/>
            <p:nvPr/>
          </p:nvSpPr>
          <p:spPr>
            <a:xfrm>
              <a:off x="5146175" y="1567725"/>
              <a:ext cx="18175" cy="16400"/>
            </a:xfrm>
            <a:custGeom>
              <a:avLst/>
              <a:gdLst/>
              <a:ahLst/>
              <a:cxnLst/>
              <a:rect l="l" t="t" r="r" b="b"/>
              <a:pathLst>
                <a:path w="727" h="656" extrusionOk="0">
                  <a:moveTo>
                    <a:pt x="368" y="1"/>
                  </a:moveTo>
                  <a:cubicBezTo>
                    <a:pt x="230" y="1"/>
                    <a:pt x="107" y="88"/>
                    <a:pt x="60" y="221"/>
                  </a:cubicBezTo>
                  <a:cubicBezTo>
                    <a:pt x="0" y="388"/>
                    <a:pt x="107" y="578"/>
                    <a:pt x="262" y="638"/>
                  </a:cubicBezTo>
                  <a:cubicBezTo>
                    <a:pt x="298" y="650"/>
                    <a:pt x="335" y="656"/>
                    <a:pt x="370" y="656"/>
                  </a:cubicBezTo>
                  <a:cubicBezTo>
                    <a:pt x="508" y="656"/>
                    <a:pt x="631" y="568"/>
                    <a:pt x="679" y="435"/>
                  </a:cubicBezTo>
                  <a:cubicBezTo>
                    <a:pt x="726" y="257"/>
                    <a:pt x="655" y="66"/>
                    <a:pt x="476" y="19"/>
                  </a:cubicBezTo>
                  <a:cubicBezTo>
                    <a:pt x="440" y="7"/>
                    <a:pt x="404" y="1"/>
                    <a:pt x="36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5144975" y="1566050"/>
              <a:ext cx="20850" cy="18825"/>
            </a:xfrm>
            <a:custGeom>
              <a:avLst/>
              <a:gdLst/>
              <a:ahLst/>
              <a:cxnLst/>
              <a:rect l="l" t="t" r="r" b="b"/>
              <a:pathLst>
                <a:path w="834" h="753" extrusionOk="0">
                  <a:moveTo>
                    <a:pt x="417" y="98"/>
                  </a:moveTo>
                  <a:cubicBezTo>
                    <a:pt x="453" y="98"/>
                    <a:pt x="477" y="98"/>
                    <a:pt x="513" y="110"/>
                  </a:cubicBezTo>
                  <a:cubicBezTo>
                    <a:pt x="655" y="169"/>
                    <a:pt x="727" y="336"/>
                    <a:pt x="691" y="491"/>
                  </a:cubicBezTo>
                  <a:cubicBezTo>
                    <a:pt x="655" y="562"/>
                    <a:pt x="608" y="621"/>
                    <a:pt x="536" y="645"/>
                  </a:cubicBezTo>
                  <a:cubicBezTo>
                    <a:pt x="498" y="668"/>
                    <a:pt x="454" y="681"/>
                    <a:pt x="409" y="681"/>
                  </a:cubicBezTo>
                  <a:cubicBezTo>
                    <a:pt x="385" y="681"/>
                    <a:pt x="359" y="678"/>
                    <a:pt x="334" y="669"/>
                  </a:cubicBezTo>
                  <a:cubicBezTo>
                    <a:pt x="179" y="598"/>
                    <a:pt x="108" y="443"/>
                    <a:pt x="155" y="288"/>
                  </a:cubicBezTo>
                  <a:cubicBezTo>
                    <a:pt x="179" y="217"/>
                    <a:pt x="227" y="157"/>
                    <a:pt x="298" y="133"/>
                  </a:cubicBezTo>
                  <a:cubicBezTo>
                    <a:pt x="334" y="110"/>
                    <a:pt x="370" y="98"/>
                    <a:pt x="417" y="98"/>
                  </a:cubicBezTo>
                  <a:close/>
                  <a:moveTo>
                    <a:pt x="420" y="1"/>
                  </a:moveTo>
                  <a:cubicBezTo>
                    <a:pt x="371" y="1"/>
                    <a:pt x="319" y="13"/>
                    <a:pt x="274" y="38"/>
                  </a:cubicBezTo>
                  <a:cubicBezTo>
                    <a:pt x="167" y="98"/>
                    <a:pt x="108" y="169"/>
                    <a:pt x="72" y="264"/>
                  </a:cubicBezTo>
                  <a:cubicBezTo>
                    <a:pt x="1" y="455"/>
                    <a:pt x="108" y="669"/>
                    <a:pt x="298" y="741"/>
                  </a:cubicBezTo>
                  <a:cubicBezTo>
                    <a:pt x="346" y="741"/>
                    <a:pt x="370" y="752"/>
                    <a:pt x="417" y="752"/>
                  </a:cubicBezTo>
                  <a:cubicBezTo>
                    <a:pt x="477" y="752"/>
                    <a:pt x="536" y="752"/>
                    <a:pt x="572" y="729"/>
                  </a:cubicBezTo>
                  <a:cubicBezTo>
                    <a:pt x="667" y="669"/>
                    <a:pt x="727" y="586"/>
                    <a:pt x="763" y="502"/>
                  </a:cubicBezTo>
                  <a:cubicBezTo>
                    <a:pt x="834" y="312"/>
                    <a:pt x="727" y="98"/>
                    <a:pt x="536" y="26"/>
                  </a:cubicBezTo>
                  <a:cubicBezTo>
                    <a:pt x="503" y="10"/>
                    <a:pt x="462" y="1"/>
                    <a:pt x="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6"/>
            <p:cNvSpPr/>
            <p:nvPr/>
          </p:nvSpPr>
          <p:spPr>
            <a:xfrm>
              <a:off x="5146175" y="1521925"/>
              <a:ext cx="18175" cy="16625"/>
            </a:xfrm>
            <a:custGeom>
              <a:avLst/>
              <a:gdLst/>
              <a:ahLst/>
              <a:cxnLst/>
              <a:rect l="l" t="t" r="r" b="b"/>
              <a:pathLst>
                <a:path w="727" h="665" extrusionOk="0">
                  <a:moveTo>
                    <a:pt x="375" y="1"/>
                  </a:moveTo>
                  <a:cubicBezTo>
                    <a:pt x="234" y="1"/>
                    <a:pt x="108" y="96"/>
                    <a:pt x="60" y="231"/>
                  </a:cubicBezTo>
                  <a:cubicBezTo>
                    <a:pt x="0" y="386"/>
                    <a:pt x="107" y="589"/>
                    <a:pt x="262" y="648"/>
                  </a:cubicBezTo>
                  <a:cubicBezTo>
                    <a:pt x="296" y="659"/>
                    <a:pt x="330" y="665"/>
                    <a:pt x="363" y="665"/>
                  </a:cubicBezTo>
                  <a:cubicBezTo>
                    <a:pt x="504" y="665"/>
                    <a:pt x="631" y="569"/>
                    <a:pt x="679" y="434"/>
                  </a:cubicBezTo>
                  <a:cubicBezTo>
                    <a:pt x="726" y="255"/>
                    <a:pt x="655" y="77"/>
                    <a:pt x="476" y="17"/>
                  </a:cubicBezTo>
                  <a:cubicBezTo>
                    <a:pt x="442" y="6"/>
                    <a:pt x="408" y="1"/>
                    <a:pt x="37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6"/>
            <p:cNvSpPr/>
            <p:nvPr/>
          </p:nvSpPr>
          <p:spPr>
            <a:xfrm>
              <a:off x="5144975" y="1520750"/>
              <a:ext cx="20850" cy="18875"/>
            </a:xfrm>
            <a:custGeom>
              <a:avLst/>
              <a:gdLst/>
              <a:ahLst/>
              <a:cxnLst/>
              <a:rect l="l" t="t" r="r" b="b"/>
              <a:pathLst>
                <a:path w="834" h="755" extrusionOk="0">
                  <a:moveTo>
                    <a:pt x="417" y="76"/>
                  </a:moveTo>
                  <a:cubicBezTo>
                    <a:pt x="453" y="76"/>
                    <a:pt x="477" y="76"/>
                    <a:pt x="513" y="100"/>
                  </a:cubicBezTo>
                  <a:cubicBezTo>
                    <a:pt x="655" y="159"/>
                    <a:pt x="727" y="314"/>
                    <a:pt x="691" y="469"/>
                  </a:cubicBezTo>
                  <a:cubicBezTo>
                    <a:pt x="655" y="540"/>
                    <a:pt x="608" y="600"/>
                    <a:pt x="536" y="624"/>
                  </a:cubicBezTo>
                  <a:cubicBezTo>
                    <a:pt x="498" y="647"/>
                    <a:pt x="454" y="660"/>
                    <a:pt x="409" y="660"/>
                  </a:cubicBezTo>
                  <a:cubicBezTo>
                    <a:pt x="385" y="660"/>
                    <a:pt x="359" y="656"/>
                    <a:pt x="334" y="648"/>
                  </a:cubicBezTo>
                  <a:cubicBezTo>
                    <a:pt x="179" y="588"/>
                    <a:pt x="108" y="421"/>
                    <a:pt x="155" y="267"/>
                  </a:cubicBezTo>
                  <a:cubicBezTo>
                    <a:pt x="179" y="195"/>
                    <a:pt x="227" y="136"/>
                    <a:pt x="298" y="112"/>
                  </a:cubicBezTo>
                  <a:cubicBezTo>
                    <a:pt x="334" y="100"/>
                    <a:pt x="370" y="76"/>
                    <a:pt x="417" y="76"/>
                  </a:cubicBezTo>
                  <a:close/>
                  <a:moveTo>
                    <a:pt x="433" y="1"/>
                  </a:moveTo>
                  <a:cubicBezTo>
                    <a:pt x="380" y="1"/>
                    <a:pt x="323" y="12"/>
                    <a:pt x="274" y="40"/>
                  </a:cubicBezTo>
                  <a:cubicBezTo>
                    <a:pt x="167" y="100"/>
                    <a:pt x="108" y="171"/>
                    <a:pt x="72" y="255"/>
                  </a:cubicBezTo>
                  <a:cubicBezTo>
                    <a:pt x="1" y="457"/>
                    <a:pt x="108" y="659"/>
                    <a:pt x="298" y="731"/>
                  </a:cubicBezTo>
                  <a:cubicBezTo>
                    <a:pt x="346" y="731"/>
                    <a:pt x="370" y="755"/>
                    <a:pt x="417" y="755"/>
                  </a:cubicBezTo>
                  <a:cubicBezTo>
                    <a:pt x="477" y="755"/>
                    <a:pt x="536" y="731"/>
                    <a:pt x="572" y="719"/>
                  </a:cubicBezTo>
                  <a:cubicBezTo>
                    <a:pt x="667" y="659"/>
                    <a:pt x="727" y="588"/>
                    <a:pt x="763" y="493"/>
                  </a:cubicBezTo>
                  <a:cubicBezTo>
                    <a:pt x="834" y="302"/>
                    <a:pt x="727" y="100"/>
                    <a:pt x="536" y="17"/>
                  </a:cubicBezTo>
                  <a:cubicBezTo>
                    <a:pt x="507" y="7"/>
                    <a:pt x="471" y="1"/>
                    <a:pt x="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6"/>
            <p:cNvSpPr/>
            <p:nvPr/>
          </p:nvSpPr>
          <p:spPr>
            <a:xfrm>
              <a:off x="5147050" y="1613125"/>
              <a:ext cx="16400" cy="1640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34" y="1"/>
                  </a:moveTo>
                  <a:cubicBezTo>
                    <a:pt x="156" y="1"/>
                    <a:pt x="1" y="143"/>
                    <a:pt x="1" y="322"/>
                  </a:cubicBezTo>
                  <a:cubicBezTo>
                    <a:pt x="1" y="512"/>
                    <a:pt x="156" y="655"/>
                    <a:pt x="334" y="655"/>
                  </a:cubicBezTo>
                  <a:cubicBezTo>
                    <a:pt x="513" y="655"/>
                    <a:pt x="656" y="512"/>
                    <a:pt x="656" y="322"/>
                  </a:cubicBezTo>
                  <a:cubicBezTo>
                    <a:pt x="656" y="143"/>
                    <a:pt x="513" y="1"/>
                    <a:pt x="33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6"/>
            <p:cNvSpPr/>
            <p:nvPr/>
          </p:nvSpPr>
          <p:spPr>
            <a:xfrm>
              <a:off x="5144975" y="1611900"/>
              <a:ext cx="20850" cy="18800"/>
            </a:xfrm>
            <a:custGeom>
              <a:avLst/>
              <a:gdLst/>
              <a:ahLst/>
              <a:cxnLst/>
              <a:rect l="l" t="t" r="r" b="b"/>
              <a:pathLst>
                <a:path w="834" h="752" extrusionOk="0">
                  <a:moveTo>
                    <a:pt x="417" y="85"/>
                  </a:moveTo>
                  <a:cubicBezTo>
                    <a:pt x="453" y="85"/>
                    <a:pt x="477" y="97"/>
                    <a:pt x="513" y="97"/>
                  </a:cubicBezTo>
                  <a:cubicBezTo>
                    <a:pt x="655" y="157"/>
                    <a:pt x="727" y="323"/>
                    <a:pt x="691" y="466"/>
                  </a:cubicBezTo>
                  <a:cubicBezTo>
                    <a:pt x="655" y="538"/>
                    <a:pt x="608" y="597"/>
                    <a:pt x="536" y="633"/>
                  </a:cubicBezTo>
                  <a:cubicBezTo>
                    <a:pt x="500" y="648"/>
                    <a:pt x="458" y="658"/>
                    <a:pt x="415" y="658"/>
                  </a:cubicBezTo>
                  <a:cubicBezTo>
                    <a:pt x="388" y="658"/>
                    <a:pt x="361" y="654"/>
                    <a:pt x="334" y="645"/>
                  </a:cubicBezTo>
                  <a:cubicBezTo>
                    <a:pt x="179" y="585"/>
                    <a:pt x="108" y="419"/>
                    <a:pt x="155" y="276"/>
                  </a:cubicBezTo>
                  <a:cubicBezTo>
                    <a:pt x="179" y="192"/>
                    <a:pt x="227" y="133"/>
                    <a:pt x="298" y="109"/>
                  </a:cubicBezTo>
                  <a:cubicBezTo>
                    <a:pt x="334" y="97"/>
                    <a:pt x="370" y="85"/>
                    <a:pt x="417" y="85"/>
                  </a:cubicBezTo>
                  <a:close/>
                  <a:moveTo>
                    <a:pt x="420" y="0"/>
                  </a:moveTo>
                  <a:cubicBezTo>
                    <a:pt x="371" y="0"/>
                    <a:pt x="319" y="12"/>
                    <a:pt x="274" y="38"/>
                  </a:cubicBezTo>
                  <a:cubicBezTo>
                    <a:pt x="167" y="97"/>
                    <a:pt x="108" y="169"/>
                    <a:pt x="72" y="264"/>
                  </a:cubicBezTo>
                  <a:cubicBezTo>
                    <a:pt x="1" y="454"/>
                    <a:pt x="108" y="657"/>
                    <a:pt x="298" y="740"/>
                  </a:cubicBezTo>
                  <a:cubicBezTo>
                    <a:pt x="346" y="740"/>
                    <a:pt x="370" y="752"/>
                    <a:pt x="417" y="752"/>
                  </a:cubicBezTo>
                  <a:cubicBezTo>
                    <a:pt x="477" y="752"/>
                    <a:pt x="536" y="752"/>
                    <a:pt x="572" y="716"/>
                  </a:cubicBezTo>
                  <a:cubicBezTo>
                    <a:pt x="667" y="657"/>
                    <a:pt x="727" y="585"/>
                    <a:pt x="763" y="502"/>
                  </a:cubicBezTo>
                  <a:cubicBezTo>
                    <a:pt x="834" y="300"/>
                    <a:pt x="727" y="97"/>
                    <a:pt x="536" y="26"/>
                  </a:cubicBezTo>
                  <a:cubicBezTo>
                    <a:pt x="503" y="9"/>
                    <a:pt x="462" y="0"/>
                    <a:pt x="4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6"/>
            <p:cNvSpPr/>
            <p:nvPr/>
          </p:nvSpPr>
          <p:spPr>
            <a:xfrm>
              <a:off x="5089600" y="1270225"/>
              <a:ext cx="84575" cy="225650"/>
            </a:xfrm>
            <a:custGeom>
              <a:avLst/>
              <a:gdLst/>
              <a:ahLst/>
              <a:cxnLst/>
              <a:rect l="l" t="t" r="r" b="b"/>
              <a:pathLst>
                <a:path w="3383" h="9026" extrusionOk="0">
                  <a:moveTo>
                    <a:pt x="2442" y="1"/>
                  </a:moveTo>
                  <a:cubicBezTo>
                    <a:pt x="2406" y="12"/>
                    <a:pt x="1727" y="84"/>
                    <a:pt x="1073" y="608"/>
                  </a:cubicBezTo>
                  <a:cubicBezTo>
                    <a:pt x="215" y="1263"/>
                    <a:pt x="1" y="2060"/>
                    <a:pt x="1" y="2060"/>
                  </a:cubicBezTo>
                  <a:lnTo>
                    <a:pt x="1477" y="2298"/>
                  </a:lnTo>
                  <a:lnTo>
                    <a:pt x="299" y="2406"/>
                  </a:lnTo>
                  <a:cubicBezTo>
                    <a:pt x="299" y="2406"/>
                    <a:pt x="596" y="3096"/>
                    <a:pt x="1180" y="4596"/>
                  </a:cubicBezTo>
                  <a:cubicBezTo>
                    <a:pt x="1656" y="5835"/>
                    <a:pt x="3216" y="9025"/>
                    <a:pt x="3216" y="9025"/>
                  </a:cubicBezTo>
                  <a:cubicBezTo>
                    <a:pt x="3382" y="6382"/>
                    <a:pt x="1858" y="1548"/>
                    <a:pt x="1858" y="1548"/>
                  </a:cubicBezTo>
                  <a:cubicBezTo>
                    <a:pt x="1858" y="1548"/>
                    <a:pt x="1561" y="489"/>
                    <a:pt x="2454" y="251"/>
                  </a:cubicBezTo>
                  <a:lnTo>
                    <a:pt x="244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6"/>
            <p:cNvSpPr/>
            <p:nvPr/>
          </p:nvSpPr>
          <p:spPr>
            <a:xfrm>
              <a:off x="5087225" y="1269325"/>
              <a:ext cx="86650" cy="231025"/>
            </a:xfrm>
            <a:custGeom>
              <a:avLst/>
              <a:gdLst/>
              <a:ahLst/>
              <a:cxnLst/>
              <a:rect l="l" t="t" r="r" b="b"/>
              <a:pathLst>
                <a:path w="3466" h="9241" extrusionOk="0">
                  <a:moveTo>
                    <a:pt x="2465" y="108"/>
                  </a:moveTo>
                  <a:lnTo>
                    <a:pt x="2477" y="275"/>
                  </a:lnTo>
                  <a:cubicBezTo>
                    <a:pt x="2251" y="334"/>
                    <a:pt x="2072" y="465"/>
                    <a:pt x="1965" y="656"/>
                  </a:cubicBezTo>
                  <a:cubicBezTo>
                    <a:pt x="1751" y="1060"/>
                    <a:pt x="1882" y="1584"/>
                    <a:pt x="1894" y="1608"/>
                  </a:cubicBezTo>
                  <a:cubicBezTo>
                    <a:pt x="1906" y="1656"/>
                    <a:pt x="3358" y="6252"/>
                    <a:pt x="3263" y="8907"/>
                  </a:cubicBezTo>
                  <a:cubicBezTo>
                    <a:pt x="2942" y="8252"/>
                    <a:pt x="1703" y="5692"/>
                    <a:pt x="1287" y="4620"/>
                  </a:cubicBezTo>
                  <a:cubicBezTo>
                    <a:pt x="798" y="3370"/>
                    <a:pt x="513" y="2680"/>
                    <a:pt x="441" y="2489"/>
                  </a:cubicBezTo>
                  <a:lnTo>
                    <a:pt x="1882" y="2358"/>
                  </a:lnTo>
                  <a:lnTo>
                    <a:pt x="144" y="2073"/>
                  </a:lnTo>
                  <a:cubicBezTo>
                    <a:pt x="203" y="1882"/>
                    <a:pt x="465" y="1227"/>
                    <a:pt x="1179" y="668"/>
                  </a:cubicBezTo>
                  <a:cubicBezTo>
                    <a:pt x="1727" y="251"/>
                    <a:pt x="2299" y="132"/>
                    <a:pt x="2465" y="108"/>
                  </a:cubicBezTo>
                  <a:close/>
                  <a:moveTo>
                    <a:pt x="2513" y="1"/>
                  </a:moveTo>
                  <a:lnTo>
                    <a:pt x="2477" y="13"/>
                  </a:lnTo>
                  <a:cubicBezTo>
                    <a:pt x="2442" y="13"/>
                    <a:pt x="1775" y="84"/>
                    <a:pt x="1108" y="608"/>
                  </a:cubicBezTo>
                  <a:cubicBezTo>
                    <a:pt x="251" y="1263"/>
                    <a:pt x="36" y="2073"/>
                    <a:pt x="13" y="2096"/>
                  </a:cubicBezTo>
                  <a:lnTo>
                    <a:pt x="1" y="2144"/>
                  </a:lnTo>
                  <a:lnTo>
                    <a:pt x="1191" y="2334"/>
                  </a:lnTo>
                  <a:lnTo>
                    <a:pt x="298" y="2430"/>
                  </a:lnTo>
                  <a:lnTo>
                    <a:pt x="334" y="2465"/>
                  </a:lnTo>
                  <a:cubicBezTo>
                    <a:pt x="346" y="2489"/>
                    <a:pt x="644" y="3168"/>
                    <a:pt x="1215" y="4656"/>
                  </a:cubicBezTo>
                  <a:cubicBezTo>
                    <a:pt x="1668" y="5883"/>
                    <a:pt x="3239" y="9061"/>
                    <a:pt x="3251" y="9097"/>
                  </a:cubicBezTo>
                  <a:lnTo>
                    <a:pt x="3323" y="9240"/>
                  </a:lnTo>
                  <a:lnTo>
                    <a:pt x="3287" y="9085"/>
                  </a:lnTo>
                  <a:cubicBezTo>
                    <a:pt x="3465" y="6442"/>
                    <a:pt x="1953" y="1620"/>
                    <a:pt x="1941" y="1584"/>
                  </a:cubicBezTo>
                  <a:cubicBezTo>
                    <a:pt x="1941" y="1584"/>
                    <a:pt x="1799" y="1072"/>
                    <a:pt x="2013" y="703"/>
                  </a:cubicBezTo>
                  <a:cubicBezTo>
                    <a:pt x="2120" y="537"/>
                    <a:pt x="2275" y="406"/>
                    <a:pt x="2501" y="346"/>
                  </a:cubicBezTo>
                  <a:lnTo>
                    <a:pt x="2537" y="334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6"/>
            <p:cNvSpPr/>
            <p:nvPr/>
          </p:nvSpPr>
          <p:spPr>
            <a:xfrm>
              <a:off x="5082175" y="1072875"/>
              <a:ext cx="174150" cy="153325"/>
            </a:xfrm>
            <a:custGeom>
              <a:avLst/>
              <a:gdLst/>
              <a:ahLst/>
              <a:cxnLst/>
              <a:rect l="l" t="t" r="r" b="b"/>
              <a:pathLst>
                <a:path w="6966" h="6133" extrusionOk="0">
                  <a:moveTo>
                    <a:pt x="4810" y="1"/>
                  </a:moveTo>
                  <a:lnTo>
                    <a:pt x="4810" y="1"/>
                  </a:lnTo>
                  <a:cubicBezTo>
                    <a:pt x="3227" y="84"/>
                    <a:pt x="2751" y="132"/>
                    <a:pt x="2191" y="787"/>
                  </a:cubicBezTo>
                  <a:cubicBezTo>
                    <a:pt x="2142" y="782"/>
                    <a:pt x="2087" y="778"/>
                    <a:pt x="2029" y="778"/>
                  </a:cubicBezTo>
                  <a:cubicBezTo>
                    <a:pt x="1663" y="778"/>
                    <a:pt x="1129" y="909"/>
                    <a:pt x="596" y="1596"/>
                  </a:cubicBezTo>
                  <a:cubicBezTo>
                    <a:pt x="596" y="1596"/>
                    <a:pt x="1012" y="1441"/>
                    <a:pt x="1596" y="1310"/>
                  </a:cubicBezTo>
                  <a:lnTo>
                    <a:pt x="1596" y="1310"/>
                  </a:lnTo>
                  <a:cubicBezTo>
                    <a:pt x="0" y="2537"/>
                    <a:pt x="798" y="4537"/>
                    <a:pt x="798" y="4537"/>
                  </a:cubicBezTo>
                  <a:cubicBezTo>
                    <a:pt x="674" y="4142"/>
                    <a:pt x="935" y="3532"/>
                    <a:pt x="1003" y="3410"/>
                  </a:cubicBezTo>
                  <a:lnTo>
                    <a:pt x="1003" y="3410"/>
                  </a:lnTo>
                  <a:cubicBezTo>
                    <a:pt x="966" y="3484"/>
                    <a:pt x="911" y="3739"/>
                    <a:pt x="977" y="4275"/>
                  </a:cubicBezTo>
                  <a:cubicBezTo>
                    <a:pt x="1084" y="4942"/>
                    <a:pt x="1298" y="5073"/>
                    <a:pt x="1298" y="5073"/>
                  </a:cubicBezTo>
                  <a:lnTo>
                    <a:pt x="4239" y="6132"/>
                  </a:lnTo>
                  <a:cubicBezTo>
                    <a:pt x="4239" y="6132"/>
                    <a:pt x="5680" y="5073"/>
                    <a:pt x="5906" y="5037"/>
                  </a:cubicBezTo>
                  <a:cubicBezTo>
                    <a:pt x="6132" y="4966"/>
                    <a:pt x="6215" y="4156"/>
                    <a:pt x="6215" y="4096"/>
                  </a:cubicBezTo>
                  <a:cubicBezTo>
                    <a:pt x="6215" y="4094"/>
                    <a:pt x="6215" y="4093"/>
                    <a:pt x="6216" y="4093"/>
                  </a:cubicBezTo>
                  <a:cubicBezTo>
                    <a:pt x="6218" y="4093"/>
                    <a:pt x="6251" y="4692"/>
                    <a:pt x="6251" y="4692"/>
                  </a:cubicBezTo>
                  <a:cubicBezTo>
                    <a:pt x="6442" y="4335"/>
                    <a:pt x="6382" y="3585"/>
                    <a:pt x="6382" y="3585"/>
                  </a:cubicBezTo>
                  <a:lnTo>
                    <a:pt x="6382" y="3585"/>
                  </a:lnTo>
                  <a:lnTo>
                    <a:pt x="6513" y="4561"/>
                  </a:lnTo>
                  <a:cubicBezTo>
                    <a:pt x="6965" y="2001"/>
                    <a:pt x="5418" y="882"/>
                    <a:pt x="4239" y="489"/>
                  </a:cubicBezTo>
                  <a:cubicBezTo>
                    <a:pt x="4584" y="406"/>
                    <a:pt x="5049" y="322"/>
                    <a:pt x="5049" y="322"/>
                  </a:cubicBezTo>
                  <a:cubicBezTo>
                    <a:pt x="4942" y="311"/>
                    <a:pt x="4801" y="305"/>
                    <a:pt x="4651" y="305"/>
                  </a:cubicBezTo>
                  <a:cubicBezTo>
                    <a:pt x="4333" y="305"/>
                    <a:pt x="3976" y="329"/>
                    <a:pt x="3822" y="370"/>
                  </a:cubicBezTo>
                  <a:cubicBezTo>
                    <a:pt x="3656" y="346"/>
                    <a:pt x="4810" y="1"/>
                    <a:pt x="48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6"/>
            <p:cNvSpPr/>
            <p:nvPr/>
          </p:nvSpPr>
          <p:spPr>
            <a:xfrm>
              <a:off x="5093775" y="119312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08" y="1"/>
                  </a:moveTo>
                  <a:cubicBezTo>
                    <a:pt x="263" y="13"/>
                    <a:pt x="1" y="299"/>
                    <a:pt x="13" y="644"/>
                  </a:cubicBezTo>
                  <a:cubicBezTo>
                    <a:pt x="24" y="977"/>
                    <a:pt x="310" y="1251"/>
                    <a:pt x="632" y="1251"/>
                  </a:cubicBezTo>
                  <a:cubicBezTo>
                    <a:pt x="977" y="1239"/>
                    <a:pt x="1251" y="953"/>
                    <a:pt x="1227" y="608"/>
                  </a:cubicBezTo>
                  <a:cubicBezTo>
                    <a:pt x="1215" y="263"/>
                    <a:pt x="929" y="1"/>
                    <a:pt x="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6"/>
            <p:cNvSpPr/>
            <p:nvPr/>
          </p:nvSpPr>
          <p:spPr>
            <a:xfrm>
              <a:off x="5092600" y="1191950"/>
              <a:ext cx="33350" cy="33650"/>
            </a:xfrm>
            <a:custGeom>
              <a:avLst/>
              <a:gdLst/>
              <a:ahLst/>
              <a:cxnLst/>
              <a:rect l="l" t="t" r="r" b="b"/>
              <a:pathLst>
                <a:path w="1334" h="1346" extrusionOk="0">
                  <a:moveTo>
                    <a:pt x="667" y="107"/>
                  </a:moveTo>
                  <a:cubicBezTo>
                    <a:pt x="798" y="107"/>
                    <a:pt x="953" y="155"/>
                    <a:pt x="1060" y="250"/>
                  </a:cubicBezTo>
                  <a:cubicBezTo>
                    <a:pt x="1155" y="357"/>
                    <a:pt x="1238" y="524"/>
                    <a:pt x="1238" y="667"/>
                  </a:cubicBezTo>
                  <a:cubicBezTo>
                    <a:pt x="1250" y="1000"/>
                    <a:pt x="1000" y="1250"/>
                    <a:pt x="679" y="1262"/>
                  </a:cubicBezTo>
                  <a:cubicBezTo>
                    <a:pt x="658" y="1266"/>
                    <a:pt x="636" y="1267"/>
                    <a:pt x="615" y="1267"/>
                  </a:cubicBezTo>
                  <a:cubicBezTo>
                    <a:pt x="491" y="1267"/>
                    <a:pt x="367" y="1211"/>
                    <a:pt x="286" y="1119"/>
                  </a:cubicBezTo>
                  <a:cubicBezTo>
                    <a:pt x="179" y="1012"/>
                    <a:pt x="107" y="846"/>
                    <a:pt x="107" y="703"/>
                  </a:cubicBezTo>
                  <a:cubicBezTo>
                    <a:pt x="107" y="369"/>
                    <a:pt x="345" y="119"/>
                    <a:pt x="667" y="107"/>
                  </a:cubicBezTo>
                  <a:close/>
                  <a:moveTo>
                    <a:pt x="655" y="0"/>
                  </a:moveTo>
                  <a:cubicBezTo>
                    <a:pt x="298" y="12"/>
                    <a:pt x="0" y="310"/>
                    <a:pt x="12" y="691"/>
                  </a:cubicBezTo>
                  <a:cubicBezTo>
                    <a:pt x="12" y="869"/>
                    <a:pt x="83" y="1048"/>
                    <a:pt x="226" y="1167"/>
                  </a:cubicBezTo>
                  <a:cubicBezTo>
                    <a:pt x="345" y="1262"/>
                    <a:pt x="500" y="1346"/>
                    <a:pt x="667" y="1346"/>
                  </a:cubicBezTo>
                  <a:lnTo>
                    <a:pt x="679" y="1346"/>
                  </a:lnTo>
                  <a:cubicBezTo>
                    <a:pt x="1036" y="1322"/>
                    <a:pt x="1334" y="1024"/>
                    <a:pt x="1322" y="655"/>
                  </a:cubicBezTo>
                  <a:cubicBezTo>
                    <a:pt x="1322" y="476"/>
                    <a:pt x="1250" y="298"/>
                    <a:pt x="1107" y="179"/>
                  </a:cubicBezTo>
                  <a:cubicBezTo>
                    <a:pt x="976" y="60"/>
                    <a:pt x="810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6"/>
            <p:cNvSpPr/>
            <p:nvPr/>
          </p:nvSpPr>
          <p:spPr>
            <a:xfrm>
              <a:off x="5105100" y="1200525"/>
              <a:ext cx="13400" cy="11600"/>
            </a:xfrm>
            <a:custGeom>
              <a:avLst/>
              <a:gdLst/>
              <a:ahLst/>
              <a:cxnLst/>
              <a:rect l="l" t="t" r="r" b="b"/>
              <a:pathLst>
                <a:path w="536" h="464" extrusionOk="0">
                  <a:moveTo>
                    <a:pt x="129" y="0"/>
                  </a:moveTo>
                  <a:cubicBezTo>
                    <a:pt x="110" y="0"/>
                    <a:pt x="91" y="1"/>
                    <a:pt x="72" y="3"/>
                  </a:cubicBezTo>
                  <a:cubicBezTo>
                    <a:pt x="0" y="14"/>
                    <a:pt x="0" y="110"/>
                    <a:pt x="72" y="110"/>
                  </a:cubicBezTo>
                  <a:cubicBezTo>
                    <a:pt x="99" y="105"/>
                    <a:pt x="125" y="103"/>
                    <a:pt x="151" y="103"/>
                  </a:cubicBezTo>
                  <a:cubicBezTo>
                    <a:pt x="261" y="103"/>
                    <a:pt x="354" y="146"/>
                    <a:pt x="393" y="253"/>
                  </a:cubicBezTo>
                  <a:cubicBezTo>
                    <a:pt x="417" y="300"/>
                    <a:pt x="417" y="360"/>
                    <a:pt x="417" y="419"/>
                  </a:cubicBezTo>
                  <a:cubicBezTo>
                    <a:pt x="435" y="449"/>
                    <a:pt x="464" y="464"/>
                    <a:pt x="490" y="464"/>
                  </a:cubicBezTo>
                  <a:cubicBezTo>
                    <a:pt x="515" y="464"/>
                    <a:pt x="536" y="449"/>
                    <a:pt x="536" y="419"/>
                  </a:cubicBezTo>
                  <a:cubicBezTo>
                    <a:pt x="536" y="324"/>
                    <a:pt x="524" y="253"/>
                    <a:pt x="476" y="181"/>
                  </a:cubicBezTo>
                  <a:cubicBezTo>
                    <a:pt x="413" y="44"/>
                    <a:pt x="275" y="0"/>
                    <a:pt x="1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6"/>
            <p:cNvSpPr/>
            <p:nvPr/>
          </p:nvSpPr>
          <p:spPr>
            <a:xfrm>
              <a:off x="5214925" y="1193125"/>
              <a:ext cx="31275" cy="31300"/>
            </a:xfrm>
            <a:custGeom>
              <a:avLst/>
              <a:gdLst/>
              <a:ahLst/>
              <a:cxnLst/>
              <a:rect l="l" t="t" r="r" b="b"/>
              <a:pathLst>
                <a:path w="1251" h="1252" extrusionOk="0">
                  <a:moveTo>
                    <a:pt x="608" y="1"/>
                  </a:moveTo>
                  <a:cubicBezTo>
                    <a:pt x="286" y="13"/>
                    <a:pt x="1" y="299"/>
                    <a:pt x="12" y="644"/>
                  </a:cubicBezTo>
                  <a:cubicBezTo>
                    <a:pt x="36" y="970"/>
                    <a:pt x="288" y="1251"/>
                    <a:pt x="623" y="1251"/>
                  </a:cubicBezTo>
                  <a:cubicBezTo>
                    <a:pt x="630" y="1251"/>
                    <a:pt x="636" y="1251"/>
                    <a:pt x="643" y="1251"/>
                  </a:cubicBezTo>
                  <a:cubicBezTo>
                    <a:pt x="965" y="1239"/>
                    <a:pt x="1251" y="953"/>
                    <a:pt x="1239" y="608"/>
                  </a:cubicBezTo>
                  <a:cubicBezTo>
                    <a:pt x="1227" y="263"/>
                    <a:pt x="953" y="1"/>
                    <a:pt x="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6"/>
            <p:cNvSpPr/>
            <p:nvPr/>
          </p:nvSpPr>
          <p:spPr>
            <a:xfrm>
              <a:off x="5213725" y="1191950"/>
              <a:ext cx="33675" cy="33650"/>
            </a:xfrm>
            <a:custGeom>
              <a:avLst/>
              <a:gdLst/>
              <a:ahLst/>
              <a:cxnLst/>
              <a:rect l="l" t="t" r="r" b="b"/>
              <a:pathLst>
                <a:path w="1347" h="1346" extrusionOk="0">
                  <a:moveTo>
                    <a:pt x="680" y="107"/>
                  </a:moveTo>
                  <a:cubicBezTo>
                    <a:pt x="822" y="107"/>
                    <a:pt x="953" y="155"/>
                    <a:pt x="1061" y="250"/>
                  </a:cubicBezTo>
                  <a:cubicBezTo>
                    <a:pt x="1168" y="357"/>
                    <a:pt x="1239" y="524"/>
                    <a:pt x="1239" y="667"/>
                  </a:cubicBezTo>
                  <a:cubicBezTo>
                    <a:pt x="1251" y="1000"/>
                    <a:pt x="1001" y="1250"/>
                    <a:pt x="691" y="1262"/>
                  </a:cubicBezTo>
                  <a:cubicBezTo>
                    <a:pt x="669" y="1266"/>
                    <a:pt x="646" y="1267"/>
                    <a:pt x="624" y="1267"/>
                  </a:cubicBezTo>
                  <a:cubicBezTo>
                    <a:pt x="495" y="1267"/>
                    <a:pt x="378" y="1211"/>
                    <a:pt x="287" y="1119"/>
                  </a:cubicBezTo>
                  <a:cubicBezTo>
                    <a:pt x="179" y="1012"/>
                    <a:pt x="108" y="846"/>
                    <a:pt x="108" y="703"/>
                  </a:cubicBezTo>
                  <a:cubicBezTo>
                    <a:pt x="108" y="369"/>
                    <a:pt x="346" y="119"/>
                    <a:pt x="680" y="107"/>
                  </a:cubicBezTo>
                  <a:close/>
                  <a:moveTo>
                    <a:pt x="656" y="0"/>
                  </a:moveTo>
                  <a:cubicBezTo>
                    <a:pt x="299" y="12"/>
                    <a:pt x="1" y="310"/>
                    <a:pt x="25" y="691"/>
                  </a:cubicBezTo>
                  <a:cubicBezTo>
                    <a:pt x="25" y="869"/>
                    <a:pt x="96" y="1048"/>
                    <a:pt x="227" y="1167"/>
                  </a:cubicBezTo>
                  <a:cubicBezTo>
                    <a:pt x="346" y="1262"/>
                    <a:pt x="513" y="1346"/>
                    <a:pt x="680" y="1346"/>
                  </a:cubicBezTo>
                  <a:lnTo>
                    <a:pt x="691" y="1346"/>
                  </a:lnTo>
                  <a:cubicBezTo>
                    <a:pt x="1049" y="1322"/>
                    <a:pt x="1346" y="1024"/>
                    <a:pt x="1322" y="655"/>
                  </a:cubicBezTo>
                  <a:cubicBezTo>
                    <a:pt x="1322" y="476"/>
                    <a:pt x="1251" y="298"/>
                    <a:pt x="1120" y="179"/>
                  </a:cubicBezTo>
                  <a:cubicBezTo>
                    <a:pt x="989" y="60"/>
                    <a:pt x="822" y="0"/>
                    <a:pt x="6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5221175" y="1200150"/>
              <a:ext cx="12525" cy="12500"/>
            </a:xfrm>
            <a:custGeom>
              <a:avLst/>
              <a:gdLst/>
              <a:ahLst/>
              <a:cxnLst/>
              <a:rect l="l" t="t" r="r" b="b"/>
              <a:pathLst>
                <a:path w="501" h="500" extrusionOk="0">
                  <a:moveTo>
                    <a:pt x="371" y="1"/>
                  </a:moveTo>
                  <a:cubicBezTo>
                    <a:pt x="232" y="1"/>
                    <a:pt x="109" y="63"/>
                    <a:pt x="48" y="196"/>
                  </a:cubicBezTo>
                  <a:cubicBezTo>
                    <a:pt x="24" y="268"/>
                    <a:pt x="1" y="363"/>
                    <a:pt x="1" y="446"/>
                  </a:cubicBezTo>
                  <a:cubicBezTo>
                    <a:pt x="12" y="482"/>
                    <a:pt x="39" y="500"/>
                    <a:pt x="63" y="500"/>
                  </a:cubicBezTo>
                  <a:cubicBezTo>
                    <a:pt x="87" y="500"/>
                    <a:pt x="108" y="482"/>
                    <a:pt x="108" y="446"/>
                  </a:cubicBezTo>
                  <a:cubicBezTo>
                    <a:pt x="96" y="387"/>
                    <a:pt x="120" y="327"/>
                    <a:pt x="143" y="279"/>
                  </a:cubicBezTo>
                  <a:cubicBezTo>
                    <a:pt x="179" y="148"/>
                    <a:pt x="322" y="125"/>
                    <a:pt x="453" y="125"/>
                  </a:cubicBezTo>
                  <a:cubicBezTo>
                    <a:pt x="501" y="101"/>
                    <a:pt x="501" y="6"/>
                    <a:pt x="441" y="6"/>
                  </a:cubicBezTo>
                  <a:cubicBezTo>
                    <a:pt x="417" y="2"/>
                    <a:pt x="394" y="1"/>
                    <a:pt x="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5149150" y="1238075"/>
              <a:ext cx="39300" cy="65525"/>
            </a:xfrm>
            <a:custGeom>
              <a:avLst/>
              <a:gdLst/>
              <a:ahLst/>
              <a:cxnLst/>
              <a:rect l="l" t="t" r="r" b="b"/>
              <a:pathLst>
                <a:path w="1572" h="2621" extrusionOk="0">
                  <a:moveTo>
                    <a:pt x="658" y="0"/>
                  </a:moveTo>
                  <a:cubicBezTo>
                    <a:pt x="312" y="0"/>
                    <a:pt x="60" y="293"/>
                    <a:pt x="48" y="632"/>
                  </a:cubicBezTo>
                  <a:lnTo>
                    <a:pt x="12" y="1953"/>
                  </a:lnTo>
                  <a:cubicBezTo>
                    <a:pt x="0" y="2310"/>
                    <a:pt x="286" y="2608"/>
                    <a:pt x="619" y="2608"/>
                  </a:cubicBezTo>
                  <a:lnTo>
                    <a:pt x="893" y="2620"/>
                  </a:lnTo>
                  <a:cubicBezTo>
                    <a:pt x="900" y="2620"/>
                    <a:pt x="907" y="2620"/>
                    <a:pt x="914" y="2620"/>
                  </a:cubicBezTo>
                  <a:cubicBezTo>
                    <a:pt x="1260" y="2620"/>
                    <a:pt x="1513" y="2328"/>
                    <a:pt x="1524" y="2001"/>
                  </a:cubicBezTo>
                  <a:lnTo>
                    <a:pt x="1560" y="667"/>
                  </a:lnTo>
                  <a:cubicBezTo>
                    <a:pt x="1572" y="310"/>
                    <a:pt x="1298" y="13"/>
                    <a:pt x="953" y="13"/>
                  </a:cubicBezTo>
                  <a:lnTo>
                    <a:pt x="679" y="1"/>
                  </a:lnTo>
                  <a:cubicBezTo>
                    <a:pt x="672" y="0"/>
                    <a:pt x="665" y="0"/>
                    <a:pt x="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6"/>
            <p:cNvSpPr/>
            <p:nvPr/>
          </p:nvSpPr>
          <p:spPr>
            <a:xfrm>
              <a:off x="5147950" y="1236600"/>
              <a:ext cx="41700" cy="68175"/>
            </a:xfrm>
            <a:custGeom>
              <a:avLst/>
              <a:gdLst/>
              <a:ahLst/>
              <a:cxnLst/>
              <a:rect l="l" t="t" r="r" b="b"/>
              <a:pathLst>
                <a:path w="1668" h="2727" extrusionOk="0">
                  <a:moveTo>
                    <a:pt x="751" y="95"/>
                  </a:moveTo>
                  <a:lnTo>
                    <a:pt x="1013" y="107"/>
                  </a:lnTo>
                  <a:cubicBezTo>
                    <a:pt x="1322" y="107"/>
                    <a:pt x="1596" y="381"/>
                    <a:pt x="1572" y="715"/>
                  </a:cubicBezTo>
                  <a:lnTo>
                    <a:pt x="1548" y="2036"/>
                  </a:lnTo>
                  <a:cubicBezTo>
                    <a:pt x="1548" y="2203"/>
                    <a:pt x="1477" y="2369"/>
                    <a:pt x="1358" y="2477"/>
                  </a:cubicBezTo>
                  <a:cubicBezTo>
                    <a:pt x="1239" y="2584"/>
                    <a:pt x="1084" y="2631"/>
                    <a:pt x="941" y="2631"/>
                  </a:cubicBezTo>
                  <a:lnTo>
                    <a:pt x="667" y="2620"/>
                  </a:lnTo>
                  <a:cubicBezTo>
                    <a:pt x="358" y="2620"/>
                    <a:pt x="96" y="2334"/>
                    <a:pt x="108" y="2012"/>
                  </a:cubicBezTo>
                  <a:lnTo>
                    <a:pt x="132" y="691"/>
                  </a:lnTo>
                  <a:cubicBezTo>
                    <a:pt x="132" y="524"/>
                    <a:pt x="215" y="357"/>
                    <a:pt x="334" y="250"/>
                  </a:cubicBezTo>
                  <a:cubicBezTo>
                    <a:pt x="453" y="131"/>
                    <a:pt x="596" y="95"/>
                    <a:pt x="751" y="95"/>
                  </a:cubicBezTo>
                  <a:close/>
                  <a:moveTo>
                    <a:pt x="715" y="0"/>
                  </a:moveTo>
                  <a:cubicBezTo>
                    <a:pt x="548" y="0"/>
                    <a:pt x="394" y="72"/>
                    <a:pt x="251" y="191"/>
                  </a:cubicBezTo>
                  <a:cubicBezTo>
                    <a:pt x="120" y="322"/>
                    <a:pt x="48" y="488"/>
                    <a:pt x="48" y="691"/>
                  </a:cubicBezTo>
                  <a:lnTo>
                    <a:pt x="13" y="2012"/>
                  </a:lnTo>
                  <a:cubicBezTo>
                    <a:pt x="1" y="2381"/>
                    <a:pt x="298" y="2691"/>
                    <a:pt x="667" y="2715"/>
                  </a:cubicBezTo>
                  <a:lnTo>
                    <a:pt x="941" y="2727"/>
                  </a:lnTo>
                  <a:lnTo>
                    <a:pt x="953" y="2727"/>
                  </a:lnTo>
                  <a:cubicBezTo>
                    <a:pt x="1132" y="2727"/>
                    <a:pt x="1298" y="2667"/>
                    <a:pt x="1417" y="2536"/>
                  </a:cubicBezTo>
                  <a:cubicBezTo>
                    <a:pt x="1548" y="2393"/>
                    <a:pt x="1620" y="2239"/>
                    <a:pt x="1620" y="2036"/>
                  </a:cubicBezTo>
                  <a:lnTo>
                    <a:pt x="1656" y="715"/>
                  </a:lnTo>
                  <a:cubicBezTo>
                    <a:pt x="1667" y="345"/>
                    <a:pt x="1370" y="24"/>
                    <a:pt x="1001" y="12"/>
                  </a:cubicBezTo>
                  <a:lnTo>
                    <a:pt x="72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6"/>
            <p:cNvSpPr/>
            <p:nvPr/>
          </p:nvSpPr>
          <p:spPr>
            <a:xfrm>
              <a:off x="5122350" y="1124075"/>
              <a:ext cx="96475" cy="131900"/>
            </a:xfrm>
            <a:custGeom>
              <a:avLst/>
              <a:gdLst/>
              <a:ahLst/>
              <a:cxnLst/>
              <a:rect l="l" t="t" r="r" b="b"/>
              <a:pathLst>
                <a:path w="3859" h="5276" extrusionOk="0">
                  <a:moveTo>
                    <a:pt x="1358" y="1"/>
                  </a:moveTo>
                  <a:cubicBezTo>
                    <a:pt x="608" y="1"/>
                    <a:pt x="1" y="632"/>
                    <a:pt x="1" y="1406"/>
                  </a:cubicBezTo>
                  <a:lnTo>
                    <a:pt x="1" y="3882"/>
                  </a:lnTo>
                  <a:cubicBezTo>
                    <a:pt x="1" y="4656"/>
                    <a:pt x="608" y="5275"/>
                    <a:pt x="1358" y="5275"/>
                  </a:cubicBezTo>
                  <a:lnTo>
                    <a:pt x="2501" y="5275"/>
                  </a:lnTo>
                  <a:cubicBezTo>
                    <a:pt x="3239" y="5275"/>
                    <a:pt x="3858" y="4656"/>
                    <a:pt x="3858" y="3882"/>
                  </a:cubicBezTo>
                  <a:lnTo>
                    <a:pt x="3858" y="1406"/>
                  </a:lnTo>
                  <a:cubicBezTo>
                    <a:pt x="3858" y="632"/>
                    <a:pt x="3239" y="1"/>
                    <a:pt x="2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6"/>
            <p:cNvSpPr/>
            <p:nvPr/>
          </p:nvSpPr>
          <p:spPr>
            <a:xfrm>
              <a:off x="5121450" y="1123175"/>
              <a:ext cx="98850" cy="133975"/>
            </a:xfrm>
            <a:custGeom>
              <a:avLst/>
              <a:gdLst/>
              <a:ahLst/>
              <a:cxnLst/>
              <a:rect l="l" t="t" r="r" b="b"/>
              <a:pathLst>
                <a:path w="3954" h="5359" extrusionOk="0">
                  <a:moveTo>
                    <a:pt x="2537" y="84"/>
                  </a:moveTo>
                  <a:cubicBezTo>
                    <a:pt x="3251" y="84"/>
                    <a:pt x="3847" y="703"/>
                    <a:pt x="3847" y="1442"/>
                  </a:cubicBezTo>
                  <a:lnTo>
                    <a:pt x="3847" y="3918"/>
                  </a:lnTo>
                  <a:cubicBezTo>
                    <a:pt x="3847" y="4656"/>
                    <a:pt x="3263" y="5263"/>
                    <a:pt x="2537" y="5263"/>
                  </a:cubicBezTo>
                  <a:lnTo>
                    <a:pt x="1394" y="5263"/>
                  </a:lnTo>
                  <a:cubicBezTo>
                    <a:pt x="680" y="5263"/>
                    <a:pt x="84" y="4656"/>
                    <a:pt x="84" y="3918"/>
                  </a:cubicBezTo>
                  <a:lnTo>
                    <a:pt x="84" y="1442"/>
                  </a:lnTo>
                  <a:cubicBezTo>
                    <a:pt x="84" y="703"/>
                    <a:pt x="656" y="84"/>
                    <a:pt x="1394" y="84"/>
                  </a:cubicBezTo>
                  <a:close/>
                  <a:moveTo>
                    <a:pt x="1406" y="1"/>
                  </a:moveTo>
                  <a:cubicBezTo>
                    <a:pt x="632" y="1"/>
                    <a:pt x="1" y="656"/>
                    <a:pt x="1" y="1442"/>
                  </a:cubicBezTo>
                  <a:lnTo>
                    <a:pt x="1" y="3918"/>
                  </a:lnTo>
                  <a:cubicBezTo>
                    <a:pt x="1" y="4704"/>
                    <a:pt x="632" y="5359"/>
                    <a:pt x="1406" y="5359"/>
                  </a:cubicBezTo>
                  <a:lnTo>
                    <a:pt x="2549" y="5359"/>
                  </a:lnTo>
                  <a:cubicBezTo>
                    <a:pt x="3323" y="5359"/>
                    <a:pt x="3954" y="4704"/>
                    <a:pt x="3954" y="3918"/>
                  </a:cubicBezTo>
                  <a:lnTo>
                    <a:pt x="3954" y="1442"/>
                  </a:lnTo>
                  <a:cubicBezTo>
                    <a:pt x="3954" y="656"/>
                    <a:pt x="3323" y="1"/>
                    <a:pt x="25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6"/>
            <p:cNvSpPr/>
            <p:nvPr/>
          </p:nvSpPr>
          <p:spPr>
            <a:xfrm>
              <a:off x="5164625" y="1180025"/>
              <a:ext cx="11925" cy="22350"/>
            </a:xfrm>
            <a:custGeom>
              <a:avLst/>
              <a:gdLst/>
              <a:ahLst/>
              <a:cxnLst/>
              <a:rect l="l" t="t" r="r" b="b"/>
              <a:pathLst>
                <a:path w="477" h="894" extrusionOk="0">
                  <a:moveTo>
                    <a:pt x="274" y="1"/>
                  </a:moveTo>
                  <a:lnTo>
                    <a:pt x="0" y="894"/>
                  </a:lnTo>
                  <a:lnTo>
                    <a:pt x="477" y="894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6"/>
            <p:cNvSpPr/>
            <p:nvPr/>
          </p:nvSpPr>
          <p:spPr>
            <a:xfrm>
              <a:off x="5192300" y="1198750"/>
              <a:ext cx="25625" cy="24825"/>
            </a:xfrm>
            <a:custGeom>
              <a:avLst/>
              <a:gdLst/>
              <a:ahLst/>
              <a:cxnLst/>
              <a:rect l="l" t="t" r="r" b="b"/>
              <a:pathLst>
                <a:path w="1025" h="993" extrusionOk="0">
                  <a:moveTo>
                    <a:pt x="517" y="0"/>
                  </a:moveTo>
                  <a:cubicBezTo>
                    <a:pt x="504" y="0"/>
                    <a:pt x="490" y="1"/>
                    <a:pt x="477" y="2"/>
                  </a:cubicBezTo>
                  <a:cubicBezTo>
                    <a:pt x="203" y="26"/>
                    <a:pt x="1" y="264"/>
                    <a:pt x="24" y="538"/>
                  </a:cubicBezTo>
                  <a:cubicBezTo>
                    <a:pt x="47" y="786"/>
                    <a:pt x="263" y="992"/>
                    <a:pt x="508" y="992"/>
                  </a:cubicBezTo>
                  <a:cubicBezTo>
                    <a:pt x="522" y="992"/>
                    <a:pt x="535" y="991"/>
                    <a:pt x="548" y="990"/>
                  </a:cubicBezTo>
                  <a:cubicBezTo>
                    <a:pt x="822" y="978"/>
                    <a:pt x="1025" y="728"/>
                    <a:pt x="1001" y="455"/>
                  </a:cubicBezTo>
                  <a:cubicBezTo>
                    <a:pt x="978" y="206"/>
                    <a:pt x="763" y="0"/>
                    <a:pt x="517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6"/>
            <p:cNvSpPr/>
            <p:nvPr/>
          </p:nvSpPr>
          <p:spPr>
            <a:xfrm>
              <a:off x="5125625" y="1198750"/>
              <a:ext cx="25625" cy="24825"/>
            </a:xfrm>
            <a:custGeom>
              <a:avLst/>
              <a:gdLst/>
              <a:ahLst/>
              <a:cxnLst/>
              <a:rect l="l" t="t" r="r" b="b"/>
              <a:pathLst>
                <a:path w="1025" h="993" extrusionOk="0">
                  <a:moveTo>
                    <a:pt x="519" y="0"/>
                  </a:moveTo>
                  <a:cubicBezTo>
                    <a:pt x="505" y="0"/>
                    <a:pt x="491" y="1"/>
                    <a:pt x="477" y="2"/>
                  </a:cubicBezTo>
                  <a:cubicBezTo>
                    <a:pt x="215" y="26"/>
                    <a:pt x="1" y="264"/>
                    <a:pt x="36" y="538"/>
                  </a:cubicBezTo>
                  <a:cubicBezTo>
                    <a:pt x="48" y="786"/>
                    <a:pt x="263" y="992"/>
                    <a:pt x="508" y="992"/>
                  </a:cubicBezTo>
                  <a:cubicBezTo>
                    <a:pt x="522" y="992"/>
                    <a:pt x="535" y="991"/>
                    <a:pt x="548" y="990"/>
                  </a:cubicBezTo>
                  <a:cubicBezTo>
                    <a:pt x="822" y="978"/>
                    <a:pt x="1025" y="728"/>
                    <a:pt x="1001" y="455"/>
                  </a:cubicBezTo>
                  <a:cubicBezTo>
                    <a:pt x="989" y="206"/>
                    <a:pt x="774" y="0"/>
                    <a:pt x="519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6"/>
            <p:cNvSpPr/>
            <p:nvPr/>
          </p:nvSpPr>
          <p:spPr>
            <a:xfrm>
              <a:off x="5159850" y="1219625"/>
              <a:ext cx="18775" cy="8350"/>
            </a:xfrm>
            <a:custGeom>
              <a:avLst/>
              <a:gdLst/>
              <a:ahLst/>
              <a:cxnLst/>
              <a:rect l="l" t="t" r="r" b="b"/>
              <a:pathLst>
                <a:path w="751" h="334" extrusionOk="0">
                  <a:moveTo>
                    <a:pt x="1" y="1"/>
                  </a:moveTo>
                  <a:cubicBezTo>
                    <a:pt x="13" y="191"/>
                    <a:pt x="179" y="334"/>
                    <a:pt x="370" y="334"/>
                  </a:cubicBezTo>
                  <a:cubicBezTo>
                    <a:pt x="549" y="334"/>
                    <a:pt x="715" y="191"/>
                    <a:pt x="7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6"/>
            <p:cNvSpPr/>
            <p:nvPr/>
          </p:nvSpPr>
          <p:spPr>
            <a:xfrm>
              <a:off x="5158075" y="1218425"/>
              <a:ext cx="21150" cy="10750"/>
            </a:xfrm>
            <a:custGeom>
              <a:avLst/>
              <a:gdLst/>
              <a:ahLst/>
              <a:cxnLst/>
              <a:rect l="l" t="t" r="r" b="b"/>
              <a:pathLst>
                <a:path w="846" h="430" extrusionOk="0">
                  <a:moveTo>
                    <a:pt x="774" y="84"/>
                  </a:moveTo>
                  <a:cubicBezTo>
                    <a:pt x="739" y="251"/>
                    <a:pt x="596" y="358"/>
                    <a:pt x="441" y="358"/>
                  </a:cubicBezTo>
                  <a:cubicBezTo>
                    <a:pt x="274" y="358"/>
                    <a:pt x="167" y="239"/>
                    <a:pt x="119" y="84"/>
                  </a:cubicBezTo>
                  <a:close/>
                  <a:moveTo>
                    <a:pt x="0" y="1"/>
                  </a:moveTo>
                  <a:lnTo>
                    <a:pt x="12" y="49"/>
                  </a:lnTo>
                  <a:cubicBezTo>
                    <a:pt x="48" y="263"/>
                    <a:pt x="227" y="430"/>
                    <a:pt x="429" y="430"/>
                  </a:cubicBezTo>
                  <a:cubicBezTo>
                    <a:pt x="655" y="430"/>
                    <a:pt x="834" y="263"/>
                    <a:pt x="834" y="49"/>
                  </a:cubicBezTo>
                  <a:lnTo>
                    <a:pt x="84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5134550" y="1180325"/>
              <a:ext cx="11950" cy="12825"/>
            </a:xfrm>
            <a:custGeom>
              <a:avLst/>
              <a:gdLst/>
              <a:ahLst/>
              <a:cxnLst/>
              <a:rect l="l" t="t" r="r" b="b"/>
              <a:pathLst>
                <a:path w="478" h="513" extrusionOk="0">
                  <a:moveTo>
                    <a:pt x="239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406"/>
                    <a:pt x="108" y="513"/>
                    <a:pt x="239" y="513"/>
                  </a:cubicBezTo>
                  <a:cubicBezTo>
                    <a:pt x="370" y="513"/>
                    <a:pt x="477" y="394"/>
                    <a:pt x="477" y="263"/>
                  </a:cubicBezTo>
                  <a:cubicBezTo>
                    <a:pt x="477" y="120"/>
                    <a:pt x="370" y="1"/>
                    <a:pt x="239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5194100" y="1182025"/>
              <a:ext cx="17700" cy="9675"/>
            </a:xfrm>
            <a:custGeom>
              <a:avLst/>
              <a:gdLst/>
              <a:ahLst/>
              <a:cxnLst/>
              <a:rect l="l" t="t" r="r" b="b"/>
              <a:pathLst>
                <a:path w="708" h="387" extrusionOk="0">
                  <a:moveTo>
                    <a:pt x="581" y="1"/>
                  </a:moveTo>
                  <a:cubicBezTo>
                    <a:pt x="405" y="1"/>
                    <a:pt x="207" y="85"/>
                    <a:pt x="48" y="159"/>
                  </a:cubicBezTo>
                  <a:cubicBezTo>
                    <a:pt x="0" y="195"/>
                    <a:pt x="12" y="266"/>
                    <a:pt x="60" y="278"/>
                  </a:cubicBezTo>
                  <a:cubicBezTo>
                    <a:pt x="214" y="302"/>
                    <a:pt x="345" y="350"/>
                    <a:pt x="476" y="385"/>
                  </a:cubicBezTo>
                  <a:cubicBezTo>
                    <a:pt x="481" y="386"/>
                    <a:pt x="485" y="386"/>
                    <a:pt x="489" y="386"/>
                  </a:cubicBezTo>
                  <a:cubicBezTo>
                    <a:pt x="574" y="386"/>
                    <a:pt x="592" y="277"/>
                    <a:pt x="524" y="254"/>
                  </a:cubicBezTo>
                  <a:cubicBezTo>
                    <a:pt x="452" y="228"/>
                    <a:pt x="376" y="202"/>
                    <a:pt x="298" y="181"/>
                  </a:cubicBezTo>
                  <a:lnTo>
                    <a:pt x="298" y="181"/>
                  </a:lnTo>
                  <a:cubicBezTo>
                    <a:pt x="386" y="147"/>
                    <a:pt x="480" y="120"/>
                    <a:pt x="559" y="120"/>
                  </a:cubicBezTo>
                  <a:cubicBezTo>
                    <a:pt x="576" y="120"/>
                    <a:pt x="592" y="121"/>
                    <a:pt x="607" y="123"/>
                  </a:cubicBezTo>
                  <a:cubicBezTo>
                    <a:pt x="615" y="126"/>
                    <a:pt x="622" y="127"/>
                    <a:pt x="628" y="127"/>
                  </a:cubicBezTo>
                  <a:cubicBezTo>
                    <a:pt x="694" y="127"/>
                    <a:pt x="708" y="26"/>
                    <a:pt x="643" y="4"/>
                  </a:cubicBezTo>
                  <a:cubicBezTo>
                    <a:pt x="623" y="2"/>
                    <a:pt x="602" y="1"/>
                    <a:pt x="58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5110450" y="1111500"/>
              <a:ext cx="122350" cy="85825"/>
            </a:xfrm>
            <a:custGeom>
              <a:avLst/>
              <a:gdLst/>
              <a:ahLst/>
              <a:cxnLst/>
              <a:rect l="l" t="t" r="r" b="b"/>
              <a:pathLst>
                <a:path w="4894" h="3433" extrusionOk="0">
                  <a:moveTo>
                    <a:pt x="3168" y="1"/>
                  </a:moveTo>
                  <a:cubicBezTo>
                    <a:pt x="3144" y="1"/>
                    <a:pt x="3120" y="2"/>
                    <a:pt x="3096" y="4"/>
                  </a:cubicBezTo>
                  <a:cubicBezTo>
                    <a:pt x="2394" y="63"/>
                    <a:pt x="1358" y="194"/>
                    <a:pt x="941" y="599"/>
                  </a:cubicBezTo>
                  <a:cubicBezTo>
                    <a:pt x="548" y="1004"/>
                    <a:pt x="0" y="2159"/>
                    <a:pt x="119" y="2599"/>
                  </a:cubicBezTo>
                  <a:lnTo>
                    <a:pt x="477" y="3266"/>
                  </a:lnTo>
                  <a:lnTo>
                    <a:pt x="643" y="2254"/>
                  </a:lnTo>
                  <a:cubicBezTo>
                    <a:pt x="643" y="2254"/>
                    <a:pt x="679" y="2909"/>
                    <a:pt x="1072" y="3075"/>
                  </a:cubicBezTo>
                  <a:cubicBezTo>
                    <a:pt x="1072" y="3075"/>
                    <a:pt x="977" y="2063"/>
                    <a:pt x="1441" y="1289"/>
                  </a:cubicBezTo>
                  <a:cubicBezTo>
                    <a:pt x="1441" y="1289"/>
                    <a:pt x="1489" y="2956"/>
                    <a:pt x="1739" y="3433"/>
                  </a:cubicBezTo>
                  <a:cubicBezTo>
                    <a:pt x="1739" y="3433"/>
                    <a:pt x="1620" y="1885"/>
                    <a:pt x="1739" y="1420"/>
                  </a:cubicBezTo>
                  <a:cubicBezTo>
                    <a:pt x="1739" y="1420"/>
                    <a:pt x="2072" y="2802"/>
                    <a:pt x="2763" y="3266"/>
                  </a:cubicBezTo>
                  <a:cubicBezTo>
                    <a:pt x="2763" y="3266"/>
                    <a:pt x="2310" y="2075"/>
                    <a:pt x="2227" y="1682"/>
                  </a:cubicBezTo>
                  <a:lnTo>
                    <a:pt x="2227" y="1682"/>
                  </a:lnTo>
                  <a:cubicBezTo>
                    <a:pt x="2227" y="1683"/>
                    <a:pt x="2620" y="3016"/>
                    <a:pt x="3275" y="3266"/>
                  </a:cubicBezTo>
                  <a:cubicBezTo>
                    <a:pt x="3275" y="3266"/>
                    <a:pt x="2858" y="1849"/>
                    <a:pt x="2858" y="1682"/>
                  </a:cubicBezTo>
                  <a:lnTo>
                    <a:pt x="2858" y="1682"/>
                  </a:lnTo>
                  <a:cubicBezTo>
                    <a:pt x="2858" y="1683"/>
                    <a:pt x="3239" y="2921"/>
                    <a:pt x="3477" y="3111"/>
                  </a:cubicBezTo>
                  <a:cubicBezTo>
                    <a:pt x="3477" y="3111"/>
                    <a:pt x="3406" y="2123"/>
                    <a:pt x="3394" y="1849"/>
                  </a:cubicBezTo>
                  <a:lnTo>
                    <a:pt x="3394" y="1849"/>
                  </a:lnTo>
                  <a:cubicBezTo>
                    <a:pt x="3394" y="1849"/>
                    <a:pt x="4001" y="2611"/>
                    <a:pt x="4168" y="2992"/>
                  </a:cubicBezTo>
                  <a:cubicBezTo>
                    <a:pt x="4168" y="2992"/>
                    <a:pt x="4049" y="2444"/>
                    <a:pt x="4013" y="2028"/>
                  </a:cubicBezTo>
                  <a:lnTo>
                    <a:pt x="4013" y="2028"/>
                  </a:lnTo>
                  <a:cubicBezTo>
                    <a:pt x="4013" y="2028"/>
                    <a:pt x="4406" y="2813"/>
                    <a:pt x="4334" y="3385"/>
                  </a:cubicBezTo>
                  <a:cubicBezTo>
                    <a:pt x="4334" y="3385"/>
                    <a:pt x="4894" y="2790"/>
                    <a:pt x="4846" y="1789"/>
                  </a:cubicBezTo>
                  <a:cubicBezTo>
                    <a:pt x="4789" y="823"/>
                    <a:pt x="3875" y="1"/>
                    <a:pt x="316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5114025" y="1425600"/>
              <a:ext cx="57775" cy="58075"/>
            </a:xfrm>
            <a:custGeom>
              <a:avLst/>
              <a:gdLst/>
              <a:ahLst/>
              <a:cxnLst/>
              <a:rect l="l" t="t" r="r" b="b"/>
              <a:pathLst>
                <a:path w="2311" h="2323" extrusionOk="0">
                  <a:moveTo>
                    <a:pt x="500" y="1"/>
                  </a:moveTo>
                  <a:lnTo>
                    <a:pt x="0" y="215"/>
                  </a:lnTo>
                  <a:cubicBezTo>
                    <a:pt x="0" y="215"/>
                    <a:pt x="941" y="1763"/>
                    <a:pt x="1953" y="2322"/>
                  </a:cubicBezTo>
                  <a:lnTo>
                    <a:pt x="2310" y="1894"/>
                  </a:lnTo>
                  <a:cubicBezTo>
                    <a:pt x="2310" y="1894"/>
                    <a:pt x="1000" y="834"/>
                    <a:pt x="50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5112525" y="1424125"/>
              <a:ext cx="60450" cy="60725"/>
            </a:xfrm>
            <a:custGeom>
              <a:avLst/>
              <a:gdLst/>
              <a:ahLst/>
              <a:cxnLst/>
              <a:rect l="l" t="t" r="r" b="b"/>
              <a:pathLst>
                <a:path w="2418" h="2429" extrusionOk="0">
                  <a:moveTo>
                    <a:pt x="537" y="119"/>
                  </a:moveTo>
                  <a:cubicBezTo>
                    <a:pt x="1001" y="857"/>
                    <a:pt x="2096" y="1786"/>
                    <a:pt x="2311" y="1953"/>
                  </a:cubicBezTo>
                  <a:lnTo>
                    <a:pt x="2001" y="2322"/>
                  </a:lnTo>
                  <a:cubicBezTo>
                    <a:pt x="1120" y="1822"/>
                    <a:pt x="275" y="536"/>
                    <a:pt x="120" y="286"/>
                  </a:cubicBezTo>
                  <a:lnTo>
                    <a:pt x="537" y="119"/>
                  </a:lnTo>
                  <a:close/>
                  <a:moveTo>
                    <a:pt x="572" y="0"/>
                  </a:moveTo>
                  <a:lnTo>
                    <a:pt x="1" y="238"/>
                  </a:lnTo>
                  <a:lnTo>
                    <a:pt x="36" y="286"/>
                  </a:lnTo>
                  <a:cubicBezTo>
                    <a:pt x="48" y="298"/>
                    <a:pt x="989" y="1846"/>
                    <a:pt x="2001" y="2417"/>
                  </a:cubicBezTo>
                  <a:lnTo>
                    <a:pt x="2025" y="2429"/>
                  </a:lnTo>
                  <a:lnTo>
                    <a:pt x="2418" y="1929"/>
                  </a:lnTo>
                  <a:lnTo>
                    <a:pt x="2382" y="1905"/>
                  </a:lnTo>
                  <a:cubicBezTo>
                    <a:pt x="2370" y="1893"/>
                    <a:pt x="1072" y="834"/>
                    <a:pt x="584" y="24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6"/>
            <p:cNvSpPr/>
            <p:nvPr/>
          </p:nvSpPr>
          <p:spPr>
            <a:xfrm>
              <a:off x="5239625" y="1537225"/>
              <a:ext cx="55100" cy="43775"/>
            </a:xfrm>
            <a:custGeom>
              <a:avLst/>
              <a:gdLst/>
              <a:ahLst/>
              <a:cxnLst/>
              <a:rect l="l" t="t" r="r" b="b"/>
              <a:pathLst>
                <a:path w="2204" h="1751" extrusionOk="0">
                  <a:moveTo>
                    <a:pt x="513" y="0"/>
                  </a:moveTo>
                  <a:cubicBezTo>
                    <a:pt x="513" y="0"/>
                    <a:pt x="1" y="429"/>
                    <a:pt x="132" y="584"/>
                  </a:cubicBezTo>
                  <a:cubicBezTo>
                    <a:pt x="275" y="739"/>
                    <a:pt x="1882" y="1751"/>
                    <a:pt x="1882" y="1751"/>
                  </a:cubicBezTo>
                  <a:lnTo>
                    <a:pt x="2203" y="1370"/>
                  </a:lnTo>
                  <a:cubicBezTo>
                    <a:pt x="1584" y="1024"/>
                    <a:pt x="513" y="0"/>
                    <a:pt x="513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6"/>
            <p:cNvSpPr/>
            <p:nvPr/>
          </p:nvSpPr>
          <p:spPr>
            <a:xfrm>
              <a:off x="5241125" y="1536025"/>
              <a:ext cx="55375" cy="47050"/>
            </a:xfrm>
            <a:custGeom>
              <a:avLst/>
              <a:gdLst/>
              <a:ahLst/>
              <a:cxnLst/>
              <a:rect l="l" t="t" r="r" b="b"/>
              <a:pathLst>
                <a:path w="2215" h="1882" extrusionOk="0">
                  <a:moveTo>
                    <a:pt x="453" y="108"/>
                  </a:moveTo>
                  <a:cubicBezTo>
                    <a:pt x="631" y="275"/>
                    <a:pt x="1512" y="1120"/>
                    <a:pt x="2060" y="1418"/>
                  </a:cubicBezTo>
                  <a:lnTo>
                    <a:pt x="1810" y="1751"/>
                  </a:lnTo>
                  <a:cubicBezTo>
                    <a:pt x="1250" y="1394"/>
                    <a:pt x="203" y="739"/>
                    <a:pt x="96" y="596"/>
                  </a:cubicBezTo>
                  <a:cubicBezTo>
                    <a:pt x="84" y="584"/>
                    <a:pt x="84" y="584"/>
                    <a:pt x="84" y="560"/>
                  </a:cubicBezTo>
                  <a:cubicBezTo>
                    <a:pt x="96" y="441"/>
                    <a:pt x="334" y="215"/>
                    <a:pt x="453" y="108"/>
                  </a:cubicBezTo>
                  <a:close/>
                  <a:moveTo>
                    <a:pt x="477" y="1"/>
                  </a:moveTo>
                  <a:lnTo>
                    <a:pt x="441" y="37"/>
                  </a:lnTo>
                  <a:cubicBezTo>
                    <a:pt x="393" y="60"/>
                    <a:pt x="24" y="358"/>
                    <a:pt x="12" y="572"/>
                  </a:cubicBezTo>
                  <a:cubicBezTo>
                    <a:pt x="0" y="620"/>
                    <a:pt x="12" y="656"/>
                    <a:pt x="36" y="691"/>
                  </a:cubicBezTo>
                  <a:cubicBezTo>
                    <a:pt x="203" y="858"/>
                    <a:pt x="1739" y="1822"/>
                    <a:pt x="1810" y="1870"/>
                  </a:cubicBezTo>
                  <a:lnTo>
                    <a:pt x="1846" y="1882"/>
                  </a:lnTo>
                  <a:lnTo>
                    <a:pt x="2215" y="1430"/>
                  </a:lnTo>
                  <a:lnTo>
                    <a:pt x="2167" y="1406"/>
                  </a:lnTo>
                  <a:cubicBezTo>
                    <a:pt x="1584" y="1060"/>
                    <a:pt x="512" y="48"/>
                    <a:pt x="500" y="37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6"/>
            <p:cNvSpPr/>
            <p:nvPr/>
          </p:nvSpPr>
          <p:spPr>
            <a:xfrm>
              <a:off x="5050025" y="1336525"/>
              <a:ext cx="87225" cy="107925"/>
            </a:xfrm>
            <a:custGeom>
              <a:avLst/>
              <a:gdLst/>
              <a:ahLst/>
              <a:cxnLst/>
              <a:rect l="l" t="t" r="r" b="b"/>
              <a:pathLst>
                <a:path w="3489" h="4317" extrusionOk="0">
                  <a:moveTo>
                    <a:pt x="692" y="1"/>
                  </a:moveTo>
                  <a:cubicBezTo>
                    <a:pt x="573" y="1"/>
                    <a:pt x="452" y="37"/>
                    <a:pt x="346" y="111"/>
                  </a:cubicBezTo>
                  <a:cubicBezTo>
                    <a:pt x="84" y="301"/>
                    <a:pt x="0" y="694"/>
                    <a:pt x="203" y="956"/>
                  </a:cubicBezTo>
                  <a:lnTo>
                    <a:pt x="2310" y="4052"/>
                  </a:lnTo>
                  <a:cubicBezTo>
                    <a:pt x="2427" y="4227"/>
                    <a:pt x="2615" y="4317"/>
                    <a:pt x="2803" y="4317"/>
                  </a:cubicBezTo>
                  <a:cubicBezTo>
                    <a:pt x="2922" y="4317"/>
                    <a:pt x="3042" y="4280"/>
                    <a:pt x="3144" y="4207"/>
                  </a:cubicBezTo>
                  <a:cubicBezTo>
                    <a:pt x="3418" y="4016"/>
                    <a:pt x="3489" y="3635"/>
                    <a:pt x="3298" y="3361"/>
                  </a:cubicBezTo>
                  <a:lnTo>
                    <a:pt x="1179" y="266"/>
                  </a:lnTo>
                  <a:cubicBezTo>
                    <a:pt x="1063" y="91"/>
                    <a:pt x="879" y="1"/>
                    <a:pt x="692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6"/>
            <p:cNvSpPr/>
            <p:nvPr/>
          </p:nvSpPr>
          <p:spPr>
            <a:xfrm>
              <a:off x="5057475" y="135000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14" y="0"/>
                  </a:moveTo>
                  <a:cubicBezTo>
                    <a:pt x="95" y="12"/>
                    <a:pt x="0" y="119"/>
                    <a:pt x="24" y="239"/>
                  </a:cubicBezTo>
                  <a:cubicBezTo>
                    <a:pt x="35" y="362"/>
                    <a:pt x="131" y="454"/>
                    <a:pt x="242" y="454"/>
                  </a:cubicBezTo>
                  <a:cubicBezTo>
                    <a:pt x="249" y="454"/>
                    <a:pt x="255" y="454"/>
                    <a:pt x="262" y="453"/>
                  </a:cubicBezTo>
                  <a:cubicBezTo>
                    <a:pt x="381" y="429"/>
                    <a:pt x="464" y="334"/>
                    <a:pt x="453" y="215"/>
                  </a:cubicBezTo>
                  <a:cubicBezTo>
                    <a:pt x="453" y="96"/>
                    <a:pt x="345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6"/>
            <p:cNvSpPr/>
            <p:nvPr/>
          </p:nvSpPr>
          <p:spPr>
            <a:xfrm>
              <a:off x="5070275" y="1370500"/>
              <a:ext cx="11625" cy="11175"/>
            </a:xfrm>
            <a:custGeom>
              <a:avLst/>
              <a:gdLst/>
              <a:ahLst/>
              <a:cxnLst/>
              <a:rect l="l" t="t" r="r" b="b"/>
              <a:pathLst>
                <a:path w="465" h="447" extrusionOk="0">
                  <a:moveTo>
                    <a:pt x="225" y="1"/>
                  </a:moveTo>
                  <a:cubicBezTo>
                    <a:pt x="218" y="1"/>
                    <a:pt x="210" y="1"/>
                    <a:pt x="202" y="2"/>
                  </a:cubicBezTo>
                  <a:cubicBezTo>
                    <a:pt x="83" y="14"/>
                    <a:pt x="0" y="121"/>
                    <a:pt x="12" y="240"/>
                  </a:cubicBezTo>
                  <a:cubicBezTo>
                    <a:pt x="23" y="357"/>
                    <a:pt x="110" y="446"/>
                    <a:pt x="214" y="446"/>
                  </a:cubicBezTo>
                  <a:cubicBezTo>
                    <a:pt x="226" y="446"/>
                    <a:pt x="238" y="445"/>
                    <a:pt x="250" y="442"/>
                  </a:cubicBezTo>
                  <a:cubicBezTo>
                    <a:pt x="369" y="431"/>
                    <a:pt x="464" y="335"/>
                    <a:pt x="441" y="204"/>
                  </a:cubicBezTo>
                  <a:cubicBezTo>
                    <a:pt x="441" y="82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6"/>
            <p:cNvSpPr/>
            <p:nvPr/>
          </p:nvSpPr>
          <p:spPr>
            <a:xfrm>
              <a:off x="5101825" y="1405050"/>
              <a:ext cx="11625" cy="11375"/>
            </a:xfrm>
            <a:custGeom>
              <a:avLst/>
              <a:gdLst/>
              <a:ahLst/>
              <a:cxnLst/>
              <a:rect l="l" t="t" r="r" b="b"/>
              <a:pathLst>
                <a:path w="465" h="455" extrusionOk="0">
                  <a:moveTo>
                    <a:pt x="236" y="0"/>
                  </a:moveTo>
                  <a:cubicBezTo>
                    <a:pt x="229" y="0"/>
                    <a:pt x="222" y="0"/>
                    <a:pt x="214" y="1"/>
                  </a:cubicBezTo>
                  <a:cubicBezTo>
                    <a:pt x="95" y="13"/>
                    <a:pt x="0" y="108"/>
                    <a:pt x="12" y="239"/>
                  </a:cubicBezTo>
                  <a:cubicBezTo>
                    <a:pt x="34" y="373"/>
                    <a:pt x="119" y="455"/>
                    <a:pt x="228" y="455"/>
                  </a:cubicBezTo>
                  <a:cubicBezTo>
                    <a:pt x="235" y="455"/>
                    <a:pt x="243" y="454"/>
                    <a:pt x="250" y="454"/>
                  </a:cubicBezTo>
                  <a:cubicBezTo>
                    <a:pt x="369" y="442"/>
                    <a:pt x="464" y="334"/>
                    <a:pt x="453" y="215"/>
                  </a:cubicBezTo>
                  <a:cubicBezTo>
                    <a:pt x="430" y="92"/>
                    <a:pt x="355" y="0"/>
                    <a:pt x="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6"/>
            <p:cNvSpPr/>
            <p:nvPr/>
          </p:nvSpPr>
          <p:spPr>
            <a:xfrm>
              <a:off x="5060750" y="1336475"/>
              <a:ext cx="11025" cy="6200"/>
            </a:xfrm>
            <a:custGeom>
              <a:avLst/>
              <a:gdLst/>
              <a:ahLst/>
              <a:cxnLst/>
              <a:rect l="l" t="t" r="r" b="b"/>
              <a:pathLst>
                <a:path w="441" h="248" extrusionOk="0">
                  <a:moveTo>
                    <a:pt x="265" y="1"/>
                  </a:moveTo>
                  <a:cubicBezTo>
                    <a:pt x="176" y="1"/>
                    <a:pt x="86" y="22"/>
                    <a:pt x="0" y="65"/>
                  </a:cubicBezTo>
                  <a:cubicBezTo>
                    <a:pt x="32" y="161"/>
                    <a:pt x="102" y="247"/>
                    <a:pt x="193" y="247"/>
                  </a:cubicBezTo>
                  <a:cubicBezTo>
                    <a:pt x="204" y="247"/>
                    <a:pt x="215" y="246"/>
                    <a:pt x="226" y="244"/>
                  </a:cubicBezTo>
                  <a:cubicBezTo>
                    <a:pt x="345" y="232"/>
                    <a:pt x="429" y="149"/>
                    <a:pt x="441" y="29"/>
                  </a:cubicBezTo>
                  <a:cubicBezTo>
                    <a:pt x="383" y="10"/>
                    <a:pt x="324" y="1"/>
                    <a:pt x="2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6"/>
            <p:cNvSpPr/>
            <p:nvPr/>
          </p:nvSpPr>
          <p:spPr>
            <a:xfrm>
              <a:off x="5077700" y="1346725"/>
              <a:ext cx="10450" cy="11325"/>
            </a:xfrm>
            <a:custGeom>
              <a:avLst/>
              <a:gdLst/>
              <a:ahLst/>
              <a:cxnLst/>
              <a:rect l="l" t="t" r="r" b="b"/>
              <a:pathLst>
                <a:path w="418" h="453" extrusionOk="0">
                  <a:moveTo>
                    <a:pt x="179" y="0"/>
                  </a:moveTo>
                  <a:cubicBezTo>
                    <a:pt x="72" y="36"/>
                    <a:pt x="1" y="131"/>
                    <a:pt x="13" y="239"/>
                  </a:cubicBezTo>
                  <a:cubicBezTo>
                    <a:pt x="25" y="358"/>
                    <a:pt x="132" y="453"/>
                    <a:pt x="251" y="453"/>
                  </a:cubicBezTo>
                  <a:cubicBezTo>
                    <a:pt x="322" y="429"/>
                    <a:pt x="382" y="405"/>
                    <a:pt x="417" y="346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6"/>
            <p:cNvSpPr/>
            <p:nvPr/>
          </p:nvSpPr>
          <p:spPr>
            <a:xfrm>
              <a:off x="5080375" y="1394025"/>
              <a:ext cx="10750" cy="11075"/>
            </a:xfrm>
            <a:custGeom>
              <a:avLst/>
              <a:gdLst/>
              <a:ahLst/>
              <a:cxnLst/>
              <a:rect l="l" t="t" r="r" b="b"/>
              <a:pathLst>
                <a:path w="430" h="443" extrusionOk="0">
                  <a:moveTo>
                    <a:pt x="214" y="0"/>
                  </a:moveTo>
                  <a:cubicBezTo>
                    <a:pt x="207" y="0"/>
                    <a:pt x="199" y="1"/>
                    <a:pt x="191" y="2"/>
                  </a:cubicBezTo>
                  <a:cubicBezTo>
                    <a:pt x="96" y="13"/>
                    <a:pt x="25" y="73"/>
                    <a:pt x="1" y="144"/>
                  </a:cubicBezTo>
                  <a:lnTo>
                    <a:pt x="191" y="442"/>
                  </a:lnTo>
                  <a:lnTo>
                    <a:pt x="215" y="442"/>
                  </a:lnTo>
                  <a:cubicBezTo>
                    <a:pt x="334" y="430"/>
                    <a:pt x="430" y="323"/>
                    <a:pt x="418" y="204"/>
                  </a:cubicBezTo>
                  <a:cubicBezTo>
                    <a:pt x="429" y="81"/>
                    <a:pt x="325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6"/>
            <p:cNvSpPr/>
            <p:nvPr/>
          </p:nvSpPr>
          <p:spPr>
            <a:xfrm>
              <a:off x="5095575" y="1371425"/>
              <a:ext cx="9550" cy="10750"/>
            </a:xfrm>
            <a:custGeom>
              <a:avLst/>
              <a:gdLst/>
              <a:ahLst/>
              <a:cxnLst/>
              <a:rect l="l" t="t" r="r" b="b"/>
              <a:pathLst>
                <a:path w="382" h="430" extrusionOk="0">
                  <a:moveTo>
                    <a:pt x="131" y="1"/>
                  </a:moveTo>
                  <a:cubicBezTo>
                    <a:pt x="60" y="36"/>
                    <a:pt x="0" y="132"/>
                    <a:pt x="12" y="215"/>
                  </a:cubicBezTo>
                  <a:cubicBezTo>
                    <a:pt x="24" y="334"/>
                    <a:pt x="131" y="429"/>
                    <a:pt x="250" y="429"/>
                  </a:cubicBezTo>
                  <a:cubicBezTo>
                    <a:pt x="298" y="417"/>
                    <a:pt x="357" y="394"/>
                    <a:pt x="381" y="35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6"/>
            <p:cNvSpPr/>
            <p:nvPr/>
          </p:nvSpPr>
          <p:spPr>
            <a:xfrm>
              <a:off x="5123550" y="1410725"/>
              <a:ext cx="8950" cy="10550"/>
            </a:xfrm>
            <a:custGeom>
              <a:avLst/>
              <a:gdLst/>
              <a:ahLst/>
              <a:cxnLst/>
              <a:rect l="l" t="t" r="r" b="b"/>
              <a:pathLst>
                <a:path w="358" h="422" extrusionOk="0">
                  <a:moveTo>
                    <a:pt x="96" y="0"/>
                  </a:moveTo>
                  <a:cubicBezTo>
                    <a:pt x="24" y="48"/>
                    <a:pt x="0" y="119"/>
                    <a:pt x="0" y="215"/>
                  </a:cubicBezTo>
                  <a:cubicBezTo>
                    <a:pt x="12" y="334"/>
                    <a:pt x="119" y="417"/>
                    <a:pt x="238" y="417"/>
                  </a:cubicBezTo>
                  <a:cubicBezTo>
                    <a:pt x="244" y="420"/>
                    <a:pt x="251" y="421"/>
                    <a:pt x="259" y="421"/>
                  </a:cubicBezTo>
                  <a:cubicBezTo>
                    <a:pt x="285" y="421"/>
                    <a:pt x="321" y="406"/>
                    <a:pt x="357" y="369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6"/>
            <p:cNvSpPr/>
            <p:nvPr/>
          </p:nvSpPr>
          <p:spPr>
            <a:xfrm>
              <a:off x="5101225" y="1426775"/>
              <a:ext cx="8350" cy="10175"/>
            </a:xfrm>
            <a:custGeom>
              <a:avLst/>
              <a:gdLst/>
              <a:ahLst/>
              <a:cxnLst/>
              <a:rect l="l" t="t" r="r" b="b"/>
              <a:pathLst>
                <a:path w="334" h="407" extrusionOk="0">
                  <a:moveTo>
                    <a:pt x="118" y="0"/>
                  </a:moveTo>
                  <a:cubicBezTo>
                    <a:pt x="111" y="0"/>
                    <a:pt x="103" y="0"/>
                    <a:pt x="96" y="1"/>
                  </a:cubicBezTo>
                  <a:cubicBezTo>
                    <a:pt x="72" y="1"/>
                    <a:pt x="24" y="13"/>
                    <a:pt x="0" y="25"/>
                  </a:cubicBezTo>
                  <a:lnTo>
                    <a:pt x="250" y="406"/>
                  </a:lnTo>
                  <a:cubicBezTo>
                    <a:pt x="310" y="358"/>
                    <a:pt x="334" y="275"/>
                    <a:pt x="334" y="204"/>
                  </a:cubicBezTo>
                  <a:cubicBezTo>
                    <a:pt x="323" y="81"/>
                    <a:pt x="228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6"/>
            <p:cNvSpPr/>
            <p:nvPr/>
          </p:nvSpPr>
          <p:spPr>
            <a:xfrm>
              <a:off x="5122650" y="1434225"/>
              <a:ext cx="10150" cy="9250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15" y="1"/>
                  </a:moveTo>
                  <a:cubicBezTo>
                    <a:pt x="96" y="13"/>
                    <a:pt x="1" y="120"/>
                    <a:pt x="12" y="239"/>
                  </a:cubicBezTo>
                  <a:cubicBezTo>
                    <a:pt x="36" y="287"/>
                    <a:pt x="48" y="334"/>
                    <a:pt x="72" y="370"/>
                  </a:cubicBezTo>
                  <a:cubicBezTo>
                    <a:pt x="132" y="358"/>
                    <a:pt x="191" y="322"/>
                    <a:pt x="239" y="287"/>
                  </a:cubicBezTo>
                  <a:cubicBezTo>
                    <a:pt x="310" y="239"/>
                    <a:pt x="370" y="168"/>
                    <a:pt x="405" y="84"/>
                  </a:cubicBezTo>
                  <a:cubicBezTo>
                    <a:pt x="358" y="37"/>
                    <a:pt x="286" y="1"/>
                    <a:pt x="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6"/>
            <p:cNvSpPr/>
            <p:nvPr/>
          </p:nvSpPr>
          <p:spPr>
            <a:xfrm>
              <a:off x="5049725" y="1335675"/>
              <a:ext cx="88725" cy="110200"/>
            </a:xfrm>
            <a:custGeom>
              <a:avLst/>
              <a:gdLst/>
              <a:ahLst/>
              <a:cxnLst/>
              <a:rect l="l" t="t" r="r" b="b"/>
              <a:pathLst>
                <a:path w="3549" h="4408" extrusionOk="0">
                  <a:moveTo>
                    <a:pt x="715" y="73"/>
                  </a:moveTo>
                  <a:cubicBezTo>
                    <a:pt x="751" y="73"/>
                    <a:pt x="774" y="73"/>
                    <a:pt x="822" y="85"/>
                  </a:cubicBezTo>
                  <a:cubicBezTo>
                    <a:pt x="965" y="97"/>
                    <a:pt x="1084" y="181"/>
                    <a:pt x="1179" y="311"/>
                  </a:cubicBezTo>
                  <a:lnTo>
                    <a:pt x="3287" y="3407"/>
                  </a:lnTo>
                  <a:cubicBezTo>
                    <a:pt x="3465" y="3657"/>
                    <a:pt x="3406" y="4014"/>
                    <a:pt x="3156" y="4193"/>
                  </a:cubicBezTo>
                  <a:cubicBezTo>
                    <a:pt x="3058" y="4252"/>
                    <a:pt x="2944" y="4294"/>
                    <a:pt x="2820" y="4294"/>
                  </a:cubicBezTo>
                  <a:cubicBezTo>
                    <a:pt x="2793" y="4294"/>
                    <a:pt x="2766" y="4292"/>
                    <a:pt x="2739" y="4288"/>
                  </a:cubicBezTo>
                  <a:cubicBezTo>
                    <a:pt x="2596" y="4264"/>
                    <a:pt x="2477" y="4193"/>
                    <a:pt x="2382" y="4062"/>
                  </a:cubicBezTo>
                  <a:lnTo>
                    <a:pt x="274" y="966"/>
                  </a:lnTo>
                  <a:cubicBezTo>
                    <a:pt x="96" y="704"/>
                    <a:pt x="155" y="347"/>
                    <a:pt x="405" y="181"/>
                  </a:cubicBezTo>
                  <a:cubicBezTo>
                    <a:pt x="489" y="97"/>
                    <a:pt x="608" y="73"/>
                    <a:pt x="715" y="73"/>
                  </a:cubicBezTo>
                  <a:close/>
                  <a:moveTo>
                    <a:pt x="693" y="0"/>
                  </a:moveTo>
                  <a:cubicBezTo>
                    <a:pt x="567" y="0"/>
                    <a:pt x="443" y="38"/>
                    <a:pt x="346" y="109"/>
                  </a:cubicBezTo>
                  <a:cubicBezTo>
                    <a:pt x="60" y="323"/>
                    <a:pt x="1" y="728"/>
                    <a:pt x="191" y="1026"/>
                  </a:cubicBezTo>
                  <a:lnTo>
                    <a:pt x="2310" y="4121"/>
                  </a:lnTo>
                  <a:cubicBezTo>
                    <a:pt x="2418" y="4252"/>
                    <a:pt x="2560" y="4360"/>
                    <a:pt x="2727" y="4383"/>
                  </a:cubicBezTo>
                  <a:cubicBezTo>
                    <a:pt x="2751" y="4407"/>
                    <a:pt x="2799" y="4407"/>
                    <a:pt x="2834" y="4407"/>
                  </a:cubicBezTo>
                  <a:cubicBezTo>
                    <a:pt x="2953" y="4407"/>
                    <a:pt x="3084" y="4360"/>
                    <a:pt x="3203" y="4288"/>
                  </a:cubicBezTo>
                  <a:cubicBezTo>
                    <a:pt x="3489" y="4074"/>
                    <a:pt x="3549" y="3669"/>
                    <a:pt x="3346" y="3371"/>
                  </a:cubicBezTo>
                  <a:lnTo>
                    <a:pt x="1239" y="276"/>
                  </a:lnTo>
                  <a:cubicBezTo>
                    <a:pt x="1132" y="145"/>
                    <a:pt x="989" y="38"/>
                    <a:pt x="822" y="14"/>
                  </a:cubicBezTo>
                  <a:cubicBezTo>
                    <a:pt x="779" y="5"/>
                    <a:pt x="736" y="0"/>
                    <a:pt x="69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6"/>
            <p:cNvSpPr/>
            <p:nvPr/>
          </p:nvSpPr>
          <p:spPr>
            <a:xfrm>
              <a:off x="5261050" y="1554775"/>
              <a:ext cx="101525" cy="86650"/>
            </a:xfrm>
            <a:custGeom>
              <a:avLst/>
              <a:gdLst/>
              <a:ahLst/>
              <a:cxnLst/>
              <a:rect l="l" t="t" r="r" b="b"/>
              <a:pathLst>
                <a:path w="4061" h="3466" extrusionOk="0">
                  <a:moveTo>
                    <a:pt x="639" y="1"/>
                  </a:moveTo>
                  <a:cubicBezTo>
                    <a:pt x="472" y="1"/>
                    <a:pt x="310" y="79"/>
                    <a:pt x="191" y="239"/>
                  </a:cubicBezTo>
                  <a:cubicBezTo>
                    <a:pt x="1" y="501"/>
                    <a:pt x="49" y="882"/>
                    <a:pt x="299" y="1084"/>
                  </a:cubicBezTo>
                  <a:lnTo>
                    <a:pt x="3085" y="3347"/>
                  </a:lnTo>
                  <a:cubicBezTo>
                    <a:pt x="3189" y="3426"/>
                    <a:pt x="3309" y="3466"/>
                    <a:pt x="3429" y="3466"/>
                  </a:cubicBezTo>
                  <a:cubicBezTo>
                    <a:pt x="3595" y="3466"/>
                    <a:pt x="3759" y="3387"/>
                    <a:pt x="3871" y="3227"/>
                  </a:cubicBezTo>
                  <a:cubicBezTo>
                    <a:pt x="4061" y="2966"/>
                    <a:pt x="4025" y="2585"/>
                    <a:pt x="3763" y="2382"/>
                  </a:cubicBezTo>
                  <a:lnTo>
                    <a:pt x="989" y="120"/>
                  </a:lnTo>
                  <a:cubicBezTo>
                    <a:pt x="880" y="41"/>
                    <a:pt x="759" y="1"/>
                    <a:pt x="639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6"/>
            <p:cNvSpPr/>
            <p:nvPr/>
          </p:nvSpPr>
          <p:spPr>
            <a:xfrm>
              <a:off x="5268800" y="1569500"/>
              <a:ext cx="11625" cy="11450"/>
            </a:xfrm>
            <a:custGeom>
              <a:avLst/>
              <a:gdLst/>
              <a:ahLst/>
              <a:cxnLst/>
              <a:rect l="l" t="t" r="r" b="b"/>
              <a:pathLst>
                <a:path w="465" h="458" extrusionOk="0">
                  <a:moveTo>
                    <a:pt x="241" y="1"/>
                  </a:moveTo>
                  <a:cubicBezTo>
                    <a:pt x="212" y="1"/>
                    <a:pt x="183" y="7"/>
                    <a:pt x="155" y="19"/>
                  </a:cubicBezTo>
                  <a:cubicBezTo>
                    <a:pt x="60" y="79"/>
                    <a:pt x="1" y="210"/>
                    <a:pt x="48" y="317"/>
                  </a:cubicBezTo>
                  <a:cubicBezTo>
                    <a:pt x="84" y="397"/>
                    <a:pt x="166" y="457"/>
                    <a:pt x="246" y="457"/>
                  </a:cubicBezTo>
                  <a:cubicBezTo>
                    <a:pt x="272" y="457"/>
                    <a:pt x="298" y="451"/>
                    <a:pt x="322" y="436"/>
                  </a:cubicBezTo>
                  <a:cubicBezTo>
                    <a:pt x="405" y="376"/>
                    <a:pt x="465" y="245"/>
                    <a:pt x="417" y="138"/>
                  </a:cubicBezTo>
                  <a:cubicBezTo>
                    <a:pt x="400" y="50"/>
                    <a:pt x="323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6"/>
            <p:cNvSpPr/>
            <p:nvPr/>
          </p:nvSpPr>
          <p:spPr>
            <a:xfrm>
              <a:off x="5286075" y="1584400"/>
              <a:ext cx="11625" cy="11300"/>
            </a:xfrm>
            <a:custGeom>
              <a:avLst/>
              <a:gdLst/>
              <a:ahLst/>
              <a:cxnLst/>
              <a:rect l="l" t="t" r="r" b="b"/>
              <a:pathLst>
                <a:path w="465" h="452" extrusionOk="0">
                  <a:moveTo>
                    <a:pt x="227" y="0"/>
                  </a:moveTo>
                  <a:cubicBezTo>
                    <a:pt x="199" y="0"/>
                    <a:pt x="171" y="6"/>
                    <a:pt x="143" y="18"/>
                  </a:cubicBezTo>
                  <a:cubicBezTo>
                    <a:pt x="60" y="78"/>
                    <a:pt x="0" y="209"/>
                    <a:pt x="48" y="316"/>
                  </a:cubicBezTo>
                  <a:cubicBezTo>
                    <a:pt x="75" y="398"/>
                    <a:pt x="151" y="452"/>
                    <a:pt x="232" y="452"/>
                  </a:cubicBezTo>
                  <a:cubicBezTo>
                    <a:pt x="258" y="452"/>
                    <a:pt x="284" y="446"/>
                    <a:pt x="310" y="435"/>
                  </a:cubicBezTo>
                  <a:cubicBezTo>
                    <a:pt x="405" y="376"/>
                    <a:pt x="464" y="245"/>
                    <a:pt x="417" y="138"/>
                  </a:cubicBezTo>
                  <a:cubicBezTo>
                    <a:pt x="381" y="49"/>
                    <a:pt x="307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6"/>
            <p:cNvSpPr/>
            <p:nvPr/>
          </p:nvSpPr>
          <p:spPr>
            <a:xfrm>
              <a:off x="5324475" y="1607475"/>
              <a:ext cx="11325" cy="11300"/>
            </a:xfrm>
            <a:custGeom>
              <a:avLst/>
              <a:gdLst/>
              <a:ahLst/>
              <a:cxnLst/>
              <a:rect l="l" t="t" r="r" b="b"/>
              <a:pathLst>
                <a:path w="453" h="452" extrusionOk="0">
                  <a:moveTo>
                    <a:pt x="230" y="1"/>
                  </a:moveTo>
                  <a:cubicBezTo>
                    <a:pt x="201" y="1"/>
                    <a:pt x="172" y="8"/>
                    <a:pt x="143" y="24"/>
                  </a:cubicBezTo>
                  <a:cubicBezTo>
                    <a:pt x="60" y="84"/>
                    <a:pt x="0" y="215"/>
                    <a:pt x="36" y="322"/>
                  </a:cubicBezTo>
                  <a:cubicBezTo>
                    <a:pt x="74" y="398"/>
                    <a:pt x="158" y="451"/>
                    <a:pt x="245" y="451"/>
                  </a:cubicBezTo>
                  <a:cubicBezTo>
                    <a:pt x="266" y="451"/>
                    <a:pt x="288" y="448"/>
                    <a:pt x="310" y="441"/>
                  </a:cubicBezTo>
                  <a:cubicBezTo>
                    <a:pt x="393" y="381"/>
                    <a:pt x="452" y="238"/>
                    <a:pt x="417" y="143"/>
                  </a:cubicBezTo>
                  <a:cubicBezTo>
                    <a:pt x="382" y="56"/>
                    <a:pt x="309" y="1"/>
                    <a:pt x="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6"/>
            <p:cNvSpPr/>
            <p:nvPr/>
          </p:nvSpPr>
          <p:spPr>
            <a:xfrm>
              <a:off x="5267325" y="1554775"/>
              <a:ext cx="10125" cy="6750"/>
            </a:xfrm>
            <a:custGeom>
              <a:avLst/>
              <a:gdLst/>
              <a:ahLst/>
              <a:cxnLst/>
              <a:rect l="l" t="t" r="r" b="b"/>
              <a:pathLst>
                <a:path w="405" h="270" extrusionOk="0">
                  <a:moveTo>
                    <a:pt x="381" y="1"/>
                  </a:moveTo>
                  <a:lnTo>
                    <a:pt x="381" y="1"/>
                  </a:lnTo>
                  <a:cubicBezTo>
                    <a:pt x="238" y="13"/>
                    <a:pt x="107" y="72"/>
                    <a:pt x="0" y="168"/>
                  </a:cubicBezTo>
                  <a:cubicBezTo>
                    <a:pt x="35" y="228"/>
                    <a:pt x="107" y="270"/>
                    <a:pt x="180" y="270"/>
                  </a:cubicBezTo>
                  <a:cubicBezTo>
                    <a:pt x="208" y="270"/>
                    <a:pt x="236" y="264"/>
                    <a:pt x="262" y="251"/>
                  </a:cubicBezTo>
                  <a:cubicBezTo>
                    <a:pt x="345" y="227"/>
                    <a:pt x="405" y="108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6"/>
            <p:cNvSpPr/>
            <p:nvPr/>
          </p:nvSpPr>
          <p:spPr>
            <a:xfrm>
              <a:off x="5285775" y="1560450"/>
              <a:ext cx="10725" cy="9950"/>
            </a:xfrm>
            <a:custGeom>
              <a:avLst/>
              <a:gdLst/>
              <a:ahLst/>
              <a:cxnLst/>
              <a:rect l="l" t="t" r="r" b="b"/>
              <a:pathLst>
                <a:path w="429" h="398" extrusionOk="0">
                  <a:moveTo>
                    <a:pt x="131" y="0"/>
                  </a:moveTo>
                  <a:cubicBezTo>
                    <a:pt x="36" y="36"/>
                    <a:pt x="0" y="155"/>
                    <a:pt x="36" y="262"/>
                  </a:cubicBezTo>
                  <a:cubicBezTo>
                    <a:pt x="72" y="344"/>
                    <a:pt x="150" y="398"/>
                    <a:pt x="232" y="398"/>
                  </a:cubicBezTo>
                  <a:cubicBezTo>
                    <a:pt x="258" y="398"/>
                    <a:pt x="284" y="392"/>
                    <a:pt x="310" y="381"/>
                  </a:cubicBezTo>
                  <a:cubicBezTo>
                    <a:pt x="369" y="357"/>
                    <a:pt x="417" y="298"/>
                    <a:pt x="429" y="238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6"/>
            <p:cNvSpPr/>
            <p:nvPr/>
          </p:nvSpPr>
          <p:spPr>
            <a:xfrm>
              <a:off x="5301550" y="1603475"/>
              <a:ext cx="11325" cy="10875"/>
            </a:xfrm>
            <a:custGeom>
              <a:avLst/>
              <a:gdLst/>
              <a:ahLst/>
              <a:cxnLst/>
              <a:rect l="l" t="t" r="r" b="b"/>
              <a:pathLst>
                <a:path w="453" h="435" extrusionOk="0">
                  <a:moveTo>
                    <a:pt x="228" y="1"/>
                  </a:moveTo>
                  <a:cubicBezTo>
                    <a:pt x="201" y="1"/>
                    <a:pt x="172" y="6"/>
                    <a:pt x="143" y="17"/>
                  </a:cubicBezTo>
                  <a:cubicBezTo>
                    <a:pt x="60" y="41"/>
                    <a:pt x="0" y="136"/>
                    <a:pt x="0" y="220"/>
                  </a:cubicBezTo>
                  <a:lnTo>
                    <a:pt x="274" y="434"/>
                  </a:lnTo>
                  <a:cubicBezTo>
                    <a:pt x="286" y="434"/>
                    <a:pt x="286" y="434"/>
                    <a:pt x="298" y="422"/>
                  </a:cubicBezTo>
                  <a:cubicBezTo>
                    <a:pt x="405" y="375"/>
                    <a:pt x="453" y="244"/>
                    <a:pt x="405" y="125"/>
                  </a:cubicBezTo>
                  <a:cubicBezTo>
                    <a:pt x="387" y="52"/>
                    <a:pt x="314" y="1"/>
                    <a:pt x="2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6"/>
            <p:cNvSpPr/>
            <p:nvPr/>
          </p:nvSpPr>
          <p:spPr>
            <a:xfrm>
              <a:off x="5308675" y="1578600"/>
              <a:ext cx="10450" cy="9675"/>
            </a:xfrm>
            <a:custGeom>
              <a:avLst/>
              <a:gdLst/>
              <a:ahLst/>
              <a:cxnLst/>
              <a:rect l="l" t="t" r="r" b="b"/>
              <a:pathLst>
                <a:path w="418" h="387" extrusionOk="0">
                  <a:moveTo>
                    <a:pt x="96" y="0"/>
                  </a:moveTo>
                  <a:cubicBezTo>
                    <a:pt x="37" y="60"/>
                    <a:pt x="1" y="167"/>
                    <a:pt x="49" y="250"/>
                  </a:cubicBezTo>
                  <a:cubicBezTo>
                    <a:pt x="85" y="332"/>
                    <a:pt x="163" y="386"/>
                    <a:pt x="240" y="386"/>
                  </a:cubicBezTo>
                  <a:cubicBezTo>
                    <a:pt x="264" y="386"/>
                    <a:pt x="288" y="381"/>
                    <a:pt x="311" y="370"/>
                  </a:cubicBezTo>
                  <a:cubicBezTo>
                    <a:pt x="358" y="358"/>
                    <a:pt x="394" y="310"/>
                    <a:pt x="418" y="262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6"/>
            <p:cNvSpPr/>
            <p:nvPr/>
          </p:nvSpPr>
          <p:spPr>
            <a:xfrm>
              <a:off x="5345300" y="1607475"/>
              <a:ext cx="9850" cy="9075"/>
            </a:xfrm>
            <a:custGeom>
              <a:avLst/>
              <a:gdLst/>
              <a:ahLst/>
              <a:cxnLst/>
              <a:rect l="l" t="t" r="r" b="b"/>
              <a:pathLst>
                <a:path w="394" h="363" extrusionOk="0">
                  <a:moveTo>
                    <a:pt x="72" y="0"/>
                  </a:moveTo>
                  <a:cubicBezTo>
                    <a:pt x="24" y="60"/>
                    <a:pt x="0" y="155"/>
                    <a:pt x="36" y="227"/>
                  </a:cubicBezTo>
                  <a:cubicBezTo>
                    <a:pt x="72" y="308"/>
                    <a:pt x="150" y="362"/>
                    <a:pt x="233" y="362"/>
                  </a:cubicBezTo>
                  <a:cubicBezTo>
                    <a:pt x="258" y="362"/>
                    <a:pt x="285" y="357"/>
                    <a:pt x="310" y="346"/>
                  </a:cubicBezTo>
                  <a:cubicBezTo>
                    <a:pt x="334" y="346"/>
                    <a:pt x="370" y="298"/>
                    <a:pt x="393" y="27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6"/>
            <p:cNvSpPr/>
            <p:nvPr/>
          </p:nvSpPr>
          <p:spPr>
            <a:xfrm>
              <a:off x="5329225" y="1628800"/>
              <a:ext cx="9250" cy="9050"/>
            </a:xfrm>
            <a:custGeom>
              <a:avLst/>
              <a:gdLst/>
              <a:ahLst/>
              <a:cxnLst/>
              <a:rect l="l" t="t" r="r" b="b"/>
              <a:pathLst>
                <a:path w="370" h="362" extrusionOk="0">
                  <a:moveTo>
                    <a:pt x="148" y="0"/>
                  </a:moveTo>
                  <a:cubicBezTo>
                    <a:pt x="123" y="0"/>
                    <a:pt x="97" y="5"/>
                    <a:pt x="72" y="16"/>
                  </a:cubicBezTo>
                  <a:cubicBezTo>
                    <a:pt x="48" y="28"/>
                    <a:pt x="12" y="40"/>
                    <a:pt x="1" y="88"/>
                  </a:cubicBezTo>
                  <a:lnTo>
                    <a:pt x="322" y="362"/>
                  </a:lnTo>
                  <a:cubicBezTo>
                    <a:pt x="370" y="302"/>
                    <a:pt x="370" y="219"/>
                    <a:pt x="358" y="147"/>
                  </a:cubicBezTo>
                  <a:cubicBezTo>
                    <a:pt x="312" y="56"/>
                    <a:pt x="232" y="0"/>
                    <a:pt x="1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6"/>
            <p:cNvSpPr/>
            <p:nvPr/>
          </p:nvSpPr>
          <p:spPr>
            <a:xfrm>
              <a:off x="5351550" y="1628400"/>
              <a:ext cx="9250" cy="10350"/>
            </a:xfrm>
            <a:custGeom>
              <a:avLst/>
              <a:gdLst/>
              <a:ahLst/>
              <a:cxnLst/>
              <a:rect l="l" t="t" r="r" b="b"/>
              <a:pathLst>
                <a:path w="370" h="414" extrusionOk="0">
                  <a:moveTo>
                    <a:pt x="233" y="0"/>
                  </a:moveTo>
                  <a:cubicBezTo>
                    <a:pt x="204" y="0"/>
                    <a:pt x="175" y="7"/>
                    <a:pt x="143" y="21"/>
                  </a:cubicBezTo>
                  <a:cubicBezTo>
                    <a:pt x="48" y="56"/>
                    <a:pt x="0" y="187"/>
                    <a:pt x="48" y="318"/>
                  </a:cubicBezTo>
                  <a:cubicBezTo>
                    <a:pt x="60" y="354"/>
                    <a:pt x="84" y="402"/>
                    <a:pt x="131" y="413"/>
                  </a:cubicBezTo>
                  <a:cubicBezTo>
                    <a:pt x="179" y="390"/>
                    <a:pt x="215" y="342"/>
                    <a:pt x="262" y="282"/>
                  </a:cubicBezTo>
                  <a:cubicBezTo>
                    <a:pt x="310" y="211"/>
                    <a:pt x="358" y="128"/>
                    <a:pt x="370" y="56"/>
                  </a:cubicBezTo>
                  <a:cubicBezTo>
                    <a:pt x="325" y="19"/>
                    <a:pt x="280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6"/>
            <p:cNvSpPr/>
            <p:nvPr/>
          </p:nvSpPr>
          <p:spPr>
            <a:xfrm>
              <a:off x="5259875" y="1553475"/>
              <a:ext cx="103900" cy="89150"/>
            </a:xfrm>
            <a:custGeom>
              <a:avLst/>
              <a:gdLst/>
              <a:ahLst/>
              <a:cxnLst/>
              <a:rect l="l" t="t" r="r" b="b"/>
              <a:pathLst>
                <a:path w="4156" h="3566" extrusionOk="0">
                  <a:moveTo>
                    <a:pt x="691" y="101"/>
                  </a:moveTo>
                  <a:cubicBezTo>
                    <a:pt x="810" y="101"/>
                    <a:pt x="917" y="136"/>
                    <a:pt x="989" y="208"/>
                  </a:cubicBezTo>
                  <a:lnTo>
                    <a:pt x="3775" y="2470"/>
                  </a:lnTo>
                  <a:cubicBezTo>
                    <a:pt x="4013" y="2672"/>
                    <a:pt x="4037" y="3018"/>
                    <a:pt x="3870" y="3268"/>
                  </a:cubicBezTo>
                  <a:cubicBezTo>
                    <a:pt x="3787" y="3387"/>
                    <a:pt x="3656" y="3458"/>
                    <a:pt x="3513" y="3470"/>
                  </a:cubicBezTo>
                  <a:cubicBezTo>
                    <a:pt x="3483" y="3478"/>
                    <a:pt x="3453" y="3482"/>
                    <a:pt x="3423" y="3482"/>
                  </a:cubicBezTo>
                  <a:cubicBezTo>
                    <a:pt x="3323" y="3482"/>
                    <a:pt x="3226" y="3439"/>
                    <a:pt x="3144" y="3375"/>
                  </a:cubicBezTo>
                  <a:lnTo>
                    <a:pt x="358" y="1113"/>
                  </a:lnTo>
                  <a:cubicBezTo>
                    <a:pt x="119" y="910"/>
                    <a:pt x="96" y="577"/>
                    <a:pt x="262" y="315"/>
                  </a:cubicBezTo>
                  <a:cubicBezTo>
                    <a:pt x="346" y="196"/>
                    <a:pt x="477" y="124"/>
                    <a:pt x="619" y="112"/>
                  </a:cubicBezTo>
                  <a:cubicBezTo>
                    <a:pt x="643" y="101"/>
                    <a:pt x="655" y="101"/>
                    <a:pt x="691" y="101"/>
                  </a:cubicBezTo>
                  <a:close/>
                  <a:moveTo>
                    <a:pt x="689" y="0"/>
                  </a:moveTo>
                  <a:cubicBezTo>
                    <a:pt x="666" y="0"/>
                    <a:pt x="643" y="2"/>
                    <a:pt x="619" y="5"/>
                  </a:cubicBezTo>
                  <a:cubicBezTo>
                    <a:pt x="441" y="41"/>
                    <a:pt x="298" y="124"/>
                    <a:pt x="203" y="255"/>
                  </a:cubicBezTo>
                  <a:cubicBezTo>
                    <a:pt x="0" y="541"/>
                    <a:pt x="48" y="958"/>
                    <a:pt x="322" y="1172"/>
                  </a:cubicBezTo>
                  <a:lnTo>
                    <a:pt x="3096" y="3434"/>
                  </a:lnTo>
                  <a:cubicBezTo>
                    <a:pt x="3215" y="3518"/>
                    <a:pt x="3334" y="3565"/>
                    <a:pt x="3477" y="3565"/>
                  </a:cubicBezTo>
                  <a:lnTo>
                    <a:pt x="3548" y="3565"/>
                  </a:lnTo>
                  <a:cubicBezTo>
                    <a:pt x="3727" y="3530"/>
                    <a:pt x="3858" y="3446"/>
                    <a:pt x="3965" y="3315"/>
                  </a:cubicBezTo>
                  <a:cubicBezTo>
                    <a:pt x="4156" y="3029"/>
                    <a:pt x="4108" y="2613"/>
                    <a:pt x="3846" y="2398"/>
                  </a:cubicBezTo>
                  <a:lnTo>
                    <a:pt x="1060" y="136"/>
                  </a:lnTo>
                  <a:cubicBezTo>
                    <a:pt x="949" y="55"/>
                    <a:pt x="820" y="0"/>
                    <a:pt x="689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6"/>
            <p:cNvSpPr/>
            <p:nvPr/>
          </p:nvSpPr>
          <p:spPr>
            <a:xfrm>
              <a:off x="5120275" y="1434875"/>
              <a:ext cx="160150" cy="143750"/>
            </a:xfrm>
            <a:custGeom>
              <a:avLst/>
              <a:gdLst/>
              <a:ahLst/>
              <a:cxnLst/>
              <a:rect l="l" t="t" r="r" b="b"/>
              <a:pathLst>
                <a:path w="6406" h="5750" extrusionOk="0">
                  <a:moveTo>
                    <a:pt x="2004" y="1"/>
                  </a:moveTo>
                  <a:cubicBezTo>
                    <a:pt x="1767" y="1"/>
                    <a:pt x="1537" y="117"/>
                    <a:pt x="1393" y="344"/>
                  </a:cubicBezTo>
                  <a:lnTo>
                    <a:pt x="215" y="2225"/>
                  </a:lnTo>
                  <a:cubicBezTo>
                    <a:pt x="0" y="2582"/>
                    <a:pt x="96" y="3035"/>
                    <a:pt x="441" y="3261"/>
                  </a:cubicBezTo>
                  <a:lnTo>
                    <a:pt x="4013" y="5630"/>
                  </a:lnTo>
                  <a:cubicBezTo>
                    <a:pt x="4136" y="5711"/>
                    <a:pt x="4272" y="5749"/>
                    <a:pt x="4405" y="5749"/>
                  </a:cubicBezTo>
                  <a:cubicBezTo>
                    <a:pt x="4646" y="5749"/>
                    <a:pt x="4879" y="5626"/>
                    <a:pt x="5025" y="5404"/>
                  </a:cubicBezTo>
                  <a:lnTo>
                    <a:pt x="6203" y="3535"/>
                  </a:lnTo>
                  <a:cubicBezTo>
                    <a:pt x="6406" y="3178"/>
                    <a:pt x="6323" y="2713"/>
                    <a:pt x="5977" y="2487"/>
                  </a:cubicBezTo>
                  <a:lnTo>
                    <a:pt x="2405" y="118"/>
                  </a:lnTo>
                  <a:cubicBezTo>
                    <a:pt x="2279" y="39"/>
                    <a:pt x="2140" y="1"/>
                    <a:pt x="2004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6"/>
            <p:cNvSpPr/>
            <p:nvPr/>
          </p:nvSpPr>
          <p:spPr>
            <a:xfrm>
              <a:off x="5157775" y="1458350"/>
              <a:ext cx="11050" cy="11325"/>
            </a:xfrm>
            <a:custGeom>
              <a:avLst/>
              <a:gdLst/>
              <a:ahLst/>
              <a:cxnLst/>
              <a:rect l="l" t="t" r="r" b="b"/>
              <a:pathLst>
                <a:path w="442" h="453" extrusionOk="0">
                  <a:moveTo>
                    <a:pt x="215" y="0"/>
                  </a:moveTo>
                  <a:cubicBezTo>
                    <a:pt x="84" y="0"/>
                    <a:pt x="1" y="107"/>
                    <a:pt x="1" y="227"/>
                  </a:cubicBezTo>
                  <a:cubicBezTo>
                    <a:pt x="1" y="346"/>
                    <a:pt x="84" y="453"/>
                    <a:pt x="215" y="453"/>
                  </a:cubicBezTo>
                  <a:cubicBezTo>
                    <a:pt x="358" y="453"/>
                    <a:pt x="441" y="346"/>
                    <a:pt x="441" y="227"/>
                  </a:cubicBezTo>
                  <a:cubicBezTo>
                    <a:pt x="441" y="107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6"/>
            <p:cNvSpPr/>
            <p:nvPr/>
          </p:nvSpPr>
          <p:spPr>
            <a:xfrm>
              <a:off x="5139325" y="1489000"/>
              <a:ext cx="11325" cy="11050"/>
            </a:xfrm>
            <a:custGeom>
              <a:avLst/>
              <a:gdLst/>
              <a:ahLst/>
              <a:cxnLst/>
              <a:rect l="l" t="t" r="r" b="b"/>
              <a:pathLst>
                <a:path w="453" h="442" extrusionOk="0">
                  <a:moveTo>
                    <a:pt x="227" y="1"/>
                  </a:moveTo>
                  <a:cubicBezTo>
                    <a:pt x="96" y="1"/>
                    <a:pt x="0" y="96"/>
                    <a:pt x="0" y="215"/>
                  </a:cubicBezTo>
                  <a:cubicBezTo>
                    <a:pt x="0" y="334"/>
                    <a:pt x="96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84"/>
                    <a:pt x="358" y="1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6"/>
            <p:cNvSpPr/>
            <p:nvPr/>
          </p:nvSpPr>
          <p:spPr>
            <a:xfrm>
              <a:off x="5155700" y="1513400"/>
              <a:ext cx="11025" cy="10825"/>
            </a:xfrm>
            <a:custGeom>
              <a:avLst/>
              <a:gdLst/>
              <a:ahLst/>
              <a:cxnLst/>
              <a:rect l="l" t="t" r="r" b="b"/>
              <a:pathLst>
                <a:path w="441" h="433" extrusionOk="0">
                  <a:moveTo>
                    <a:pt x="226" y="1"/>
                  </a:moveTo>
                  <a:cubicBezTo>
                    <a:pt x="107" y="1"/>
                    <a:pt x="0" y="96"/>
                    <a:pt x="0" y="215"/>
                  </a:cubicBezTo>
                  <a:cubicBezTo>
                    <a:pt x="0" y="334"/>
                    <a:pt x="95" y="418"/>
                    <a:pt x="214" y="430"/>
                  </a:cubicBezTo>
                  <a:cubicBezTo>
                    <a:pt x="226" y="432"/>
                    <a:pt x="237" y="433"/>
                    <a:pt x="247" y="433"/>
                  </a:cubicBezTo>
                  <a:cubicBezTo>
                    <a:pt x="349" y="433"/>
                    <a:pt x="419" y="335"/>
                    <a:pt x="441" y="227"/>
                  </a:cubicBezTo>
                  <a:cubicBezTo>
                    <a:pt x="441" y="108"/>
                    <a:pt x="345" y="13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6"/>
            <p:cNvSpPr/>
            <p:nvPr/>
          </p:nvSpPr>
          <p:spPr>
            <a:xfrm>
              <a:off x="5170575" y="1486900"/>
              <a:ext cx="11025" cy="11075"/>
            </a:xfrm>
            <a:custGeom>
              <a:avLst/>
              <a:gdLst/>
              <a:ahLst/>
              <a:cxnLst/>
              <a:rect l="l" t="t" r="r" b="b"/>
              <a:pathLst>
                <a:path w="441" h="443" extrusionOk="0">
                  <a:moveTo>
                    <a:pt x="209" y="0"/>
                  </a:moveTo>
                  <a:cubicBezTo>
                    <a:pt x="97" y="0"/>
                    <a:pt x="0" y="103"/>
                    <a:pt x="0" y="216"/>
                  </a:cubicBezTo>
                  <a:cubicBezTo>
                    <a:pt x="0" y="335"/>
                    <a:pt x="96" y="418"/>
                    <a:pt x="215" y="442"/>
                  </a:cubicBezTo>
                  <a:cubicBezTo>
                    <a:pt x="221" y="442"/>
                    <a:pt x="227" y="443"/>
                    <a:pt x="233" y="443"/>
                  </a:cubicBezTo>
                  <a:cubicBezTo>
                    <a:pt x="342" y="443"/>
                    <a:pt x="418" y="340"/>
                    <a:pt x="441" y="228"/>
                  </a:cubicBezTo>
                  <a:cubicBezTo>
                    <a:pt x="441" y="108"/>
                    <a:pt x="346" y="25"/>
                    <a:pt x="227" y="1"/>
                  </a:cubicBezTo>
                  <a:cubicBezTo>
                    <a:pt x="221" y="1"/>
                    <a:pt x="215" y="0"/>
                    <a:pt x="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6"/>
            <p:cNvSpPr/>
            <p:nvPr/>
          </p:nvSpPr>
          <p:spPr>
            <a:xfrm>
              <a:off x="5193800" y="1458625"/>
              <a:ext cx="10725" cy="11075"/>
            </a:xfrm>
            <a:custGeom>
              <a:avLst/>
              <a:gdLst/>
              <a:ahLst/>
              <a:cxnLst/>
              <a:rect l="l" t="t" r="r" b="b"/>
              <a:pathLst>
                <a:path w="429" h="443" extrusionOk="0">
                  <a:moveTo>
                    <a:pt x="208" y="0"/>
                  </a:moveTo>
                  <a:cubicBezTo>
                    <a:pt x="97" y="0"/>
                    <a:pt x="0" y="103"/>
                    <a:pt x="0" y="216"/>
                  </a:cubicBezTo>
                  <a:cubicBezTo>
                    <a:pt x="0" y="335"/>
                    <a:pt x="84" y="418"/>
                    <a:pt x="203" y="442"/>
                  </a:cubicBezTo>
                  <a:cubicBezTo>
                    <a:pt x="209" y="442"/>
                    <a:pt x="215" y="443"/>
                    <a:pt x="221" y="443"/>
                  </a:cubicBezTo>
                  <a:cubicBezTo>
                    <a:pt x="331" y="443"/>
                    <a:pt x="417" y="340"/>
                    <a:pt x="429" y="227"/>
                  </a:cubicBezTo>
                  <a:cubicBezTo>
                    <a:pt x="429" y="108"/>
                    <a:pt x="345" y="25"/>
                    <a:pt x="226" y="1"/>
                  </a:cubicBezTo>
                  <a:cubicBezTo>
                    <a:pt x="220" y="1"/>
                    <a:pt x="214" y="0"/>
                    <a:pt x="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6"/>
            <p:cNvSpPr/>
            <p:nvPr/>
          </p:nvSpPr>
          <p:spPr>
            <a:xfrm>
              <a:off x="5208675" y="1489000"/>
              <a:ext cx="10750" cy="10775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227" y="1"/>
                  </a:moveTo>
                  <a:cubicBezTo>
                    <a:pt x="108" y="1"/>
                    <a:pt x="12" y="84"/>
                    <a:pt x="0" y="203"/>
                  </a:cubicBezTo>
                  <a:cubicBezTo>
                    <a:pt x="0" y="322"/>
                    <a:pt x="84" y="417"/>
                    <a:pt x="203" y="429"/>
                  </a:cubicBezTo>
                  <a:cubicBezTo>
                    <a:pt x="209" y="430"/>
                    <a:pt x="215" y="430"/>
                    <a:pt x="221" y="430"/>
                  </a:cubicBezTo>
                  <a:cubicBezTo>
                    <a:pt x="331" y="430"/>
                    <a:pt x="418" y="328"/>
                    <a:pt x="429" y="215"/>
                  </a:cubicBezTo>
                  <a:cubicBezTo>
                    <a:pt x="429" y="96"/>
                    <a:pt x="346" y="13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6"/>
            <p:cNvSpPr/>
            <p:nvPr/>
          </p:nvSpPr>
          <p:spPr>
            <a:xfrm>
              <a:off x="5194975" y="1518675"/>
              <a:ext cx="10750" cy="10850"/>
            </a:xfrm>
            <a:custGeom>
              <a:avLst/>
              <a:gdLst/>
              <a:ahLst/>
              <a:cxnLst/>
              <a:rect l="l" t="t" r="r" b="b"/>
              <a:pathLst>
                <a:path w="430" h="434" extrusionOk="0">
                  <a:moveTo>
                    <a:pt x="182" y="1"/>
                  </a:moveTo>
                  <a:cubicBezTo>
                    <a:pt x="79" y="1"/>
                    <a:pt x="1" y="99"/>
                    <a:pt x="1" y="207"/>
                  </a:cubicBezTo>
                  <a:cubicBezTo>
                    <a:pt x="1" y="326"/>
                    <a:pt x="84" y="421"/>
                    <a:pt x="203" y="433"/>
                  </a:cubicBezTo>
                  <a:cubicBezTo>
                    <a:pt x="209" y="433"/>
                    <a:pt x="215" y="434"/>
                    <a:pt x="221" y="434"/>
                  </a:cubicBezTo>
                  <a:cubicBezTo>
                    <a:pt x="332" y="434"/>
                    <a:pt x="418" y="332"/>
                    <a:pt x="429" y="219"/>
                  </a:cubicBezTo>
                  <a:cubicBezTo>
                    <a:pt x="429" y="100"/>
                    <a:pt x="334" y="16"/>
                    <a:pt x="215" y="4"/>
                  </a:cubicBezTo>
                  <a:cubicBezTo>
                    <a:pt x="204" y="2"/>
                    <a:pt x="193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6"/>
            <p:cNvSpPr/>
            <p:nvPr/>
          </p:nvSpPr>
          <p:spPr>
            <a:xfrm>
              <a:off x="5222675" y="1544375"/>
              <a:ext cx="11025" cy="10750"/>
            </a:xfrm>
            <a:custGeom>
              <a:avLst/>
              <a:gdLst/>
              <a:ahLst/>
              <a:cxnLst/>
              <a:rect l="l" t="t" r="r" b="b"/>
              <a:pathLst>
                <a:path w="441" h="430" extrusionOk="0">
                  <a:moveTo>
                    <a:pt x="226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95" y="417"/>
                    <a:pt x="214" y="429"/>
                  </a:cubicBezTo>
                  <a:cubicBezTo>
                    <a:pt x="221" y="429"/>
                    <a:pt x="228" y="430"/>
                    <a:pt x="234" y="430"/>
                  </a:cubicBezTo>
                  <a:cubicBezTo>
                    <a:pt x="343" y="430"/>
                    <a:pt x="418" y="339"/>
                    <a:pt x="441" y="226"/>
                  </a:cubicBezTo>
                  <a:cubicBezTo>
                    <a:pt x="441" y="107"/>
                    <a:pt x="345" y="12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6"/>
            <p:cNvSpPr/>
            <p:nvPr/>
          </p:nvSpPr>
          <p:spPr>
            <a:xfrm>
              <a:off x="5242600" y="1530600"/>
              <a:ext cx="10750" cy="10850"/>
            </a:xfrm>
            <a:custGeom>
              <a:avLst/>
              <a:gdLst/>
              <a:ahLst/>
              <a:cxnLst/>
              <a:rect l="l" t="t" r="r" b="b"/>
              <a:pathLst>
                <a:path w="430" h="434" extrusionOk="0">
                  <a:moveTo>
                    <a:pt x="182" y="0"/>
                  </a:moveTo>
                  <a:cubicBezTo>
                    <a:pt x="79" y="0"/>
                    <a:pt x="1" y="98"/>
                    <a:pt x="1" y="206"/>
                  </a:cubicBezTo>
                  <a:cubicBezTo>
                    <a:pt x="1" y="325"/>
                    <a:pt x="84" y="420"/>
                    <a:pt x="203" y="432"/>
                  </a:cubicBezTo>
                  <a:cubicBezTo>
                    <a:pt x="209" y="433"/>
                    <a:pt x="215" y="433"/>
                    <a:pt x="221" y="433"/>
                  </a:cubicBezTo>
                  <a:cubicBezTo>
                    <a:pt x="333" y="433"/>
                    <a:pt x="429" y="331"/>
                    <a:pt x="429" y="218"/>
                  </a:cubicBezTo>
                  <a:cubicBezTo>
                    <a:pt x="429" y="99"/>
                    <a:pt x="334" y="15"/>
                    <a:pt x="215" y="4"/>
                  </a:cubicBezTo>
                  <a:cubicBezTo>
                    <a:pt x="204" y="1"/>
                    <a:pt x="193" y="0"/>
                    <a:pt x="1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6"/>
            <p:cNvSpPr/>
            <p:nvPr/>
          </p:nvSpPr>
          <p:spPr>
            <a:xfrm>
              <a:off x="5239925" y="1509250"/>
              <a:ext cx="10750" cy="11050"/>
            </a:xfrm>
            <a:custGeom>
              <a:avLst/>
              <a:gdLst/>
              <a:ahLst/>
              <a:cxnLst/>
              <a:rect l="l" t="t" r="r" b="b"/>
              <a:pathLst>
                <a:path w="430" h="442" extrusionOk="0">
                  <a:moveTo>
                    <a:pt x="227" y="0"/>
                  </a:moveTo>
                  <a:cubicBezTo>
                    <a:pt x="108" y="0"/>
                    <a:pt x="1" y="96"/>
                    <a:pt x="1" y="215"/>
                  </a:cubicBezTo>
                  <a:cubicBezTo>
                    <a:pt x="1" y="334"/>
                    <a:pt x="84" y="417"/>
                    <a:pt x="203" y="441"/>
                  </a:cubicBezTo>
                  <a:cubicBezTo>
                    <a:pt x="209" y="441"/>
                    <a:pt x="215" y="442"/>
                    <a:pt x="221" y="442"/>
                  </a:cubicBezTo>
                  <a:cubicBezTo>
                    <a:pt x="332" y="442"/>
                    <a:pt x="418" y="339"/>
                    <a:pt x="429" y="226"/>
                  </a:cubicBezTo>
                  <a:cubicBezTo>
                    <a:pt x="429" y="107"/>
                    <a:pt x="346" y="24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6"/>
            <p:cNvSpPr/>
            <p:nvPr/>
          </p:nvSpPr>
          <p:spPr>
            <a:xfrm>
              <a:off x="5263450" y="1503275"/>
              <a:ext cx="10725" cy="11075"/>
            </a:xfrm>
            <a:custGeom>
              <a:avLst/>
              <a:gdLst/>
              <a:ahLst/>
              <a:cxnLst/>
              <a:rect l="l" t="t" r="r" b="b"/>
              <a:pathLst>
                <a:path w="429" h="443" extrusionOk="0">
                  <a:moveTo>
                    <a:pt x="195" y="0"/>
                  </a:moveTo>
                  <a:cubicBezTo>
                    <a:pt x="85" y="0"/>
                    <a:pt x="0" y="92"/>
                    <a:pt x="0" y="215"/>
                  </a:cubicBezTo>
                  <a:cubicBezTo>
                    <a:pt x="0" y="335"/>
                    <a:pt x="84" y="418"/>
                    <a:pt x="203" y="442"/>
                  </a:cubicBezTo>
                  <a:cubicBezTo>
                    <a:pt x="209" y="442"/>
                    <a:pt x="215" y="443"/>
                    <a:pt x="221" y="443"/>
                  </a:cubicBezTo>
                  <a:cubicBezTo>
                    <a:pt x="331" y="443"/>
                    <a:pt x="418" y="340"/>
                    <a:pt x="429" y="227"/>
                  </a:cubicBezTo>
                  <a:cubicBezTo>
                    <a:pt x="429" y="108"/>
                    <a:pt x="334" y="25"/>
                    <a:pt x="215" y="1"/>
                  </a:cubicBezTo>
                  <a:cubicBezTo>
                    <a:pt x="208" y="0"/>
                    <a:pt x="201" y="0"/>
                    <a:pt x="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6"/>
            <p:cNvSpPr/>
            <p:nvPr/>
          </p:nvSpPr>
          <p:spPr>
            <a:xfrm>
              <a:off x="5154800" y="1436325"/>
              <a:ext cx="8350" cy="835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310" y="0"/>
                  </a:moveTo>
                  <a:cubicBezTo>
                    <a:pt x="203" y="48"/>
                    <a:pt x="96" y="143"/>
                    <a:pt x="24" y="250"/>
                  </a:cubicBezTo>
                  <a:lnTo>
                    <a:pt x="0" y="298"/>
                  </a:lnTo>
                  <a:cubicBezTo>
                    <a:pt x="36" y="334"/>
                    <a:pt x="84" y="334"/>
                    <a:pt x="120" y="334"/>
                  </a:cubicBezTo>
                  <a:cubicBezTo>
                    <a:pt x="239" y="334"/>
                    <a:pt x="334" y="226"/>
                    <a:pt x="334" y="107"/>
                  </a:cubicBezTo>
                  <a:cubicBezTo>
                    <a:pt x="334" y="60"/>
                    <a:pt x="322" y="36"/>
                    <a:pt x="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6"/>
            <p:cNvSpPr/>
            <p:nvPr/>
          </p:nvSpPr>
          <p:spPr>
            <a:xfrm>
              <a:off x="5181000" y="1440475"/>
              <a:ext cx="11325" cy="9650"/>
            </a:xfrm>
            <a:custGeom>
              <a:avLst/>
              <a:gdLst/>
              <a:ahLst/>
              <a:cxnLst/>
              <a:rect l="l" t="t" r="r" b="b"/>
              <a:pathLst>
                <a:path w="453" h="386" extrusionOk="0">
                  <a:moveTo>
                    <a:pt x="107" y="1"/>
                  </a:moveTo>
                  <a:cubicBezTo>
                    <a:pt x="60" y="49"/>
                    <a:pt x="24" y="108"/>
                    <a:pt x="24" y="168"/>
                  </a:cubicBezTo>
                  <a:cubicBezTo>
                    <a:pt x="0" y="287"/>
                    <a:pt x="107" y="382"/>
                    <a:pt x="226" y="382"/>
                  </a:cubicBezTo>
                  <a:cubicBezTo>
                    <a:pt x="238" y="384"/>
                    <a:pt x="249" y="386"/>
                    <a:pt x="260" y="386"/>
                  </a:cubicBezTo>
                  <a:cubicBezTo>
                    <a:pt x="351" y="386"/>
                    <a:pt x="421" y="300"/>
                    <a:pt x="453" y="215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6"/>
            <p:cNvSpPr/>
            <p:nvPr/>
          </p:nvSpPr>
          <p:spPr>
            <a:xfrm>
              <a:off x="5219700" y="1465775"/>
              <a:ext cx="11025" cy="9375"/>
            </a:xfrm>
            <a:custGeom>
              <a:avLst/>
              <a:gdLst/>
              <a:ahLst/>
              <a:cxnLst/>
              <a:rect l="l" t="t" r="r" b="b"/>
              <a:pathLst>
                <a:path w="441" h="375" extrusionOk="0">
                  <a:moveTo>
                    <a:pt x="95" y="1"/>
                  </a:moveTo>
                  <a:cubicBezTo>
                    <a:pt x="60" y="37"/>
                    <a:pt x="36" y="96"/>
                    <a:pt x="24" y="156"/>
                  </a:cubicBezTo>
                  <a:cubicBezTo>
                    <a:pt x="0" y="275"/>
                    <a:pt x="107" y="370"/>
                    <a:pt x="226" y="370"/>
                  </a:cubicBezTo>
                  <a:cubicBezTo>
                    <a:pt x="237" y="373"/>
                    <a:pt x="249" y="374"/>
                    <a:pt x="259" y="374"/>
                  </a:cubicBezTo>
                  <a:cubicBezTo>
                    <a:pt x="340" y="374"/>
                    <a:pt x="409" y="301"/>
                    <a:pt x="441" y="227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6"/>
            <p:cNvSpPr/>
            <p:nvPr/>
          </p:nvSpPr>
          <p:spPr>
            <a:xfrm>
              <a:off x="5249150" y="148455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36" y="0"/>
                  </a:moveTo>
                  <a:cubicBezTo>
                    <a:pt x="13" y="24"/>
                    <a:pt x="1" y="71"/>
                    <a:pt x="1" y="95"/>
                  </a:cubicBezTo>
                  <a:cubicBezTo>
                    <a:pt x="1" y="202"/>
                    <a:pt x="96" y="322"/>
                    <a:pt x="215" y="322"/>
                  </a:cubicBezTo>
                  <a:cubicBezTo>
                    <a:pt x="286" y="322"/>
                    <a:pt x="358" y="298"/>
                    <a:pt x="406" y="238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6"/>
            <p:cNvSpPr/>
            <p:nvPr/>
          </p:nvSpPr>
          <p:spPr>
            <a:xfrm>
              <a:off x="5265525" y="1522325"/>
              <a:ext cx="9250" cy="10450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221" y="0"/>
                  </a:moveTo>
                  <a:cubicBezTo>
                    <a:pt x="109" y="0"/>
                    <a:pt x="12" y="102"/>
                    <a:pt x="12" y="215"/>
                  </a:cubicBezTo>
                  <a:cubicBezTo>
                    <a:pt x="1" y="299"/>
                    <a:pt x="60" y="394"/>
                    <a:pt x="155" y="418"/>
                  </a:cubicBezTo>
                  <a:lnTo>
                    <a:pt x="370" y="49"/>
                  </a:lnTo>
                  <a:cubicBezTo>
                    <a:pt x="334" y="13"/>
                    <a:pt x="286" y="1"/>
                    <a:pt x="239" y="1"/>
                  </a:cubicBezTo>
                  <a:cubicBezTo>
                    <a:pt x="233" y="1"/>
                    <a:pt x="227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6"/>
            <p:cNvSpPr/>
            <p:nvPr/>
          </p:nvSpPr>
          <p:spPr>
            <a:xfrm>
              <a:off x="5247075" y="1551425"/>
              <a:ext cx="9250" cy="10525"/>
            </a:xfrm>
            <a:custGeom>
              <a:avLst/>
              <a:gdLst/>
              <a:ahLst/>
              <a:cxnLst/>
              <a:rect l="l" t="t" r="r" b="b"/>
              <a:pathLst>
                <a:path w="370" h="421" extrusionOk="0">
                  <a:moveTo>
                    <a:pt x="205" y="1"/>
                  </a:moveTo>
                  <a:cubicBezTo>
                    <a:pt x="100" y="1"/>
                    <a:pt x="12" y="99"/>
                    <a:pt x="12" y="206"/>
                  </a:cubicBezTo>
                  <a:cubicBezTo>
                    <a:pt x="0" y="302"/>
                    <a:pt x="60" y="385"/>
                    <a:pt x="143" y="421"/>
                  </a:cubicBezTo>
                  <a:lnTo>
                    <a:pt x="369" y="40"/>
                  </a:lnTo>
                  <a:cubicBezTo>
                    <a:pt x="334" y="28"/>
                    <a:pt x="298" y="4"/>
                    <a:pt x="239" y="4"/>
                  </a:cubicBezTo>
                  <a:cubicBezTo>
                    <a:pt x="227" y="2"/>
                    <a:pt x="216" y="1"/>
                    <a:pt x="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6"/>
            <p:cNvSpPr/>
            <p:nvPr/>
          </p:nvSpPr>
          <p:spPr>
            <a:xfrm>
              <a:off x="5228025" y="1571725"/>
              <a:ext cx="10725" cy="7275"/>
            </a:xfrm>
            <a:custGeom>
              <a:avLst/>
              <a:gdLst/>
              <a:ahLst/>
              <a:cxnLst/>
              <a:rect l="l" t="t" r="r" b="b"/>
              <a:pathLst>
                <a:path w="429" h="291" extrusionOk="0">
                  <a:moveTo>
                    <a:pt x="208" y="1"/>
                  </a:moveTo>
                  <a:cubicBezTo>
                    <a:pt x="97" y="1"/>
                    <a:pt x="0" y="103"/>
                    <a:pt x="0" y="216"/>
                  </a:cubicBezTo>
                  <a:cubicBezTo>
                    <a:pt x="0" y="240"/>
                    <a:pt x="0" y="264"/>
                    <a:pt x="12" y="287"/>
                  </a:cubicBezTo>
                  <a:cubicBezTo>
                    <a:pt x="34" y="289"/>
                    <a:pt x="57" y="290"/>
                    <a:pt x="80" y="290"/>
                  </a:cubicBezTo>
                  <a:cubicBezTo>
                    <a:pt x="194" y="290"/>
                    <a:pt x="320" y="265"/>
                    <a:pt x="429" y="216"/>
                  </a:cubicBezTo>
                  <a:cubicBezTo>
                    <a:pt x="417" y="109"/>
                    <a:pt x="346" y="25"/>
                    <a:pt x="227" y="2"/>
                  </a:cubicBezTo>
                  <a:cubicBezTo>
                    <a:pt x="221" y="1"/>
                    <a:pt x="214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5199750" y="1557725"/>
              <a:ext cx="11025" cy="9575"/>
            </a:xfrm>
            <a:custGeom>
              <a:avLst/>
              <a:gdLst/>
              <a:ahLst/>
              <a:cxnLst/>
              <a:rect l="l" t="t" r="r" b="b"/>
              <a:pathLst>
                <a:path w="441" h="383" extrusionOk="0">
                  <a:moveTo>
                    <a:pt x="206" y="1"/>
                  </a:moveTo>
                  <a:cubicBezTo>
                    <a:pt x="107" y="1"/>
                    <a:pt x="23" y="80"/>
                    <a:pt x="0" y="169"/>
                  </a:cubicBezTo>
                  <a:lnTo>
                    <a:pt x="357" y="383"/>
                  </a:lnTo>
                  <a:cubicBezTo>
                    <a:pt x="405" y="335"/>
                    <a:pt x="429" y="300"/>
                    <a:pt x="441" y="228"/>
                  </a:cubicBezTo>
                  <a:cubicBezTo>
                    <a:pt x="441" y="109"/>
                    <a:pt x="346" y="2"/>
                    <a:pt x="227" y="2"/>
                  </a:cubicBezTo>
                  <a:cubicBezTo>
                    <a:pt x="220" y="1"/>
                    <a:pt x="213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5169075" y="1539900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3" y="1"/>
                  </a:moveTo>
                  <a:cubicBezTo>
                    <a:pt x="120" y="1"/>
                    <a:pt x="49" y="24"/>
                    <a:pt x="1" y="84"/>
                  </a:cubicBezTo>
                  <a:lnTo>
                    <a:pt x="382" y="322"/>
                  </a:lnTo>
                  <a:cubicBezTo>
                    <a:pt x="394" y="298"/>
                    <a:pt x="406" y="251"/>
                    <a:pt x="406" y="227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5128900" y="1512175"/>
              <a:ext cx="11050" cy="9000"/>
            </a:xfrm>
            <a:custGeom>
              <a:avLst/>
              <a:gdLst/>
              <a:ahLst/>
              <a:cxnLst/>
              <a:rect l="l" t="t" r="r" b="b"/>
              <a:pathLst>
                <a:path w="442" h="360" extrusionOk="0">
                  <a:moveTo>
                    <a:pt x="191" y="1"/>
                  </a:moveTo>
                  <a:cubicBezTo>
                    <a:pt x="108" y="1"/>
                    <a:pt x="44" y="58"/>
                    <a:pt x="1" y="145"/>
                  </a:cubicBezTo>
                  <a:cubicBezTo>
                    <a:pt x="36" y="145"/>
                    <a:pt x="36" y="145"/>
                    <a:pt x="48" y="157"/>
                  </a:cubicBezTo>
                  <a:lnTo>
                    <a:pt x="382" y="360"/>
                  </a:lnTo>
                  <a:cubicBezTo>
                    <a:pt x="405" y="336"/>
                    <a:pt x="417" y="276"/>
                    <a:pt x="417" y="229"/>
                  </a:cubicBezTo>
                  <a:cubicBezTo>
                    <a:pt x="441" y="109"/>
                    <a:pt x="334" y="2"/>
                    <a:pt x="215" y="2"/>
                  </a:cubicBezTo>
                  <a:cubicBezTo>
                    <a:pt x="207" y="1"/>
                    <a:pt x="199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5122350" y="1490800"/>
              <a:ext cx="5975" cy="10425"/>
            </a:xfrm>
            <a:custGeom>
              <a:avLst/>
              <a:gdLst/>
              <a:ahLst/>
              <a:cxnLst/>
              <a:rect l="l" t="t" r="r" b="b"/>
              <a:pathLst>
                <a:path w="239" h="417" extrusionOk="0">
                  <a:moveTo>
                    <a:pt x="132" y="0"/>
                  </a:moveTo>
                  <a:lnTo>
                    <a:pt x="120" y="24"/>
                  </a:lnTo>
                  <a:cubicBezTo>
                    <a:pt x="48" y="143"/>
                    <a:pt x="1" y="286"/>
                    <a:pt x="1" y="417"/>
                  </a:cubicBezTo>
                  <a:lnTo>
                    <a:pt x="13" y="417"/>
                  </a:lnTo>
                  <a:cubicBezTo>
                    <a:pt x="132" y="417"/>
                    <a:pt x="239" y="310"/>
                    <a:pt x="239" y="191"/>
                  </a:cubicBezTo>
                  <a:cubicBezTo>
                    <a:pt x="239" y="107"/>
                    <a:pt x="191" y="48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5136950" y="1463700"/>
              <a:ext cx="8350" cy="10450"/>
            </a:xfrm>
            <a:custGeom>
              <a:avLst/>
              <a:gdLst/>
              <a:ahLst/>
              <a:cxnLst/>
              <a:rect l="l" t="t" r="r" b="b"/>
              <a:pathLst>
                <a:path w="334" h="418" extrusionOk="0">
                  <a:moveTo>
                    <a:pt x="238" y="1"/>
                  </a:moveTo>
                  <a:lnTo>
                    <a:pt x="0" y="370"/>
                  </a:lnTo>
                  <a:cubicBezTo>
                    <a:pt x="24" y="394"/>
                    <a:pt x="72" y="417"/>
                    <a:pt x="119" y="417"/>
                  </a:cubicBezTo>
                  <a:cubicBezTo>
                    <a:pt x="238" y="417"/>
                    <a:pt x="333" y="310"/>
                    <a:pt x="333" y="191"/>
                  </a:cubicBezTo>
                  <a:cubicBezTo>
                    <a:pt x="333" y="96"/>
                    <a:pt x="298" y="36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5119375" y="1433650"/>
              <a:ext cx="162850" cy="146175"/>
            </a:xfrm>
            <a:custGeom>
              <a:avLst/>
              <a:gdLst/>
              <a:ahLst/>
              <a:cxnLst/>
              <a:rect l="l" t="t" r="r" b="b"/>
              <a:pathLst>
                <a:path w="6514" h="5847" extrusionOk="0">
                  <a:moveTo>
                    <a:pt x="2049" y="87"/>
                  </a:moveTo>
                  <a:cubicBezTo>
                    <a:pt x="2173" y="87"/>
                    <a:pt x="2293" y="127"/>
                    <a:pt x="2394" y="202"/>
                  </a:cubicBezTo>
                  <a:lnTo>
                    <a:pt x="5966" y="2572"/>
                  </a:lnTo>
                  <a:cubicBezTo>
                    <a:pt x="6275" y="2774"/>
                    <a:pt x="6382" y="3227"/>
                    <a:pt x="6180" y="3548"/>
                  </a:cubicBezTo>
                  <a:lnTo>
                    <a:pt x="5001" y="5429"/>
                  </a:lnTo>
                  <a:cubicBezTo>
                    <a:pt x="4894" y="5584"/>
                    <a:pt x="4751" y="5691"/>
                    <a:pt x="4573" y="5739"/>
                  </a:cubicBezTo>
                  <a:cubicBezTo>
                    <a:pt x="4520" y="5753"/>
                    <a:pt x="4468" y="5760"/>
                    <a:pt x="4417" y="5760"/>
                  </a:cubicBezTo>
                  <a:cubicBezTo>
                    <a:pt x="4292" y="5760"/>
                    <a:pt x="4170" y="5720"/>
                    <a:pt x="4061" y="5644"/>
                  </a:cubicBezTo>
                  <a:lnTo>
                    <a:pt x="489" y="3286"/>
                  </a:lnTo>
                  <a:cubicBezTo>
                    <a:pt x="179" y="3072"/>
                    <a:pt x="72" y="2619"/>
                    <a:pt x="286" y="2298"/>
                  </a:cubicBezTo>
                  <a:lnTo>
                    <a:pt x="1453" y="429"/>
                  </a:lnTo>
                  <a:cubicBezTo>
                    <a:pt x="1560" y="262"/>
                    <a:pt x="1715" y="155"/>
                    <a:pt x="1894" y="107"/>
                  </a:cubicBezTo>
                  <a:cubicBezTo>
                    <a:pt x="1946" y="93"/>
                    <a:pt x="1998" y="87"/>
                    <a:pt x="2049" y="87"/>
                  </a:cubicBezTo>
                  <a:close/>
                  <a:moveTo>
                    <a:pt x="2100" y="1"/>
                  </a:moveTo>
                  <a:cubicBezTo>
                    <a:pt x="2035" y="1"/>
                    <a:pt x="1970" y="9"/>
                    <a:pt x="1906" y="24"/>
                  </a:cubicBezTo>
                  <a:cubicBezTo>
                    <a:pt x="1715" y="60"/>
                    <a:pt x="1513" y="202"/>
                    <a:pt x="1417" y="381"/>
                  </a:cubicBezTo>
                  <a:lnTo>
                    <a:pt x="239" y="2250"/>
                  </a:lnTo>
                  <a:cubicBezTo>
                    <a:pt x="1" y="2608"/>
                    <a:pt x="108" y="3108"/>
                    <a:pt x="465" y="3346"/>
                  </a:cubicBezTo>
                  <a:lnTo>
                    <a:pt x="4037" y="5703"/>
                  </a:lnTo>
                  <a:cubicBezTo>
                    <a:pt x="4156" y="5798"/>
                    <a:pt x="4299" y="5846"/>
                    <a:pt x="4454" y="5846"/>
                  </a:cubicBezTo>
                  <a:cubicBezTo>
                    <a:pt x="4489" y="5846"/>
                    <a:pt x="4537" y="5822"/>
                    <a:pt x="4608" y="5810"/>
                  </a:cubicBezTo>
                  <a:cubicBezTo>
                    <a:pt x="4811" y="5763"/>
                    <a:pt x="5001" y="5632"/>
                    <a:pt x="5108" y="5453"/>
                  </a:cubicBezTo>
                  <a:lnTo>
                    <a:pt x="6275" y="3584"/>
                  </a:lnTo>
                  <a:cubicBezTo>
                    <a:pt x="6513" y="3215"/>
                    <a:pt x="6418" y="2727"/>
                    <a:pt x="6061" y="2488"/>
                  </a:cubicBezTo>
                  <a:lnTo>
                    <a:pt x="2489" y="119"/>
                  </a:lnTo>
                  <a:cubicBezTo>
                    <a:pt x="2375" y="38"/>
                    <a:pt x="2239" y="1"/>
                    <a:pt x="210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5137525" y="1449500"/>
              <a:ext cx="125350" cy="114250"/>
            </a:xfrm>
            <a:custGeom>
              <a:avLst/>
              <a:gdLst/>
              <a:ahLst/>
              <a:cxnLst/>
              <a:rect l="l" t="t" r="r" b="b"/>
              <a:pathLst>
                <a:path w="5014" h="4570" extrusionOk="0">
                  <a:moveTo>
                    <a:pt x="1560" y="90"/>
                  </a:moveTo>
                  <a:cubicBezTo>
                    <a:pt x="1636" y="90"/>
                    <a:pt x="1718" y="121"/>
                    <a:pt x="1787" y="164"/>
                  </a:cubicBezTo>
                  <a:lnTo>
                    <a:pt x="4668" y="2081"/>
                  </a:lnTo>
                  <a:cubicBezTo>
                    <a:pt x="4882" y="2212"/>
                    <a:pt x="4942" y="2486"/>
                    <a:pt x="4811" y="2676"/>
                  </a:cubicBezTo>
                  <a:lnTo>
                    <a:pt x="3811" y="4283"/>
                  </a:lnTo>
                  <a:cubicBezTo>
                    <a:pt x="3751" y="4391"/>
                    <a:pt x="3644" y="4450"/>
                    <a:pt x="3549" y="4474"/>
                  </a:cubicBezTo>
                  <a:cubicBezTo>
                    <a:pt x="3519" y="4484"/>
                    <a:pt x="3489" y="4488"/>
                    <a:pt x="3458" y="4488"/>
                  </a:cubicBezTo>
                  <a:cubicBezTo>
                    <a:pt x="3378" y="4488"/>
                    <a:pt x="3297" y="4457"/>
                    <a:pt x="3227" y="4414"/>
                  </a:cubicBezTo>
                  <a:lnTo>
                    <a:pt x="346" y="2497"/>
                  </a:lnTo>
                  <a:cubicBezTo>
                    <a:pt x="132" y="2366"/>
                    <a:pt x="72" y="2093"/>
                    <a:pt x="203" y="1902"/>
                  </a:cubicBezTo>
                  <a:lnTo>
                    <a:pt x="1203" y="295"/>
                  </a:lnTo>
                  <a:cubicBezTo>
                    <a:pt x="1263" y="188"/>
                    <a:pt x="1370" y="128"/>
                    <a:pt x="1477" y="104"/>
                  </a:cubicBezTo>
                  <a:cubicBezTo>
                    <a:pt x="1503" y="94"/>
                    <a:pt x="1531" y="90"/>
                    <a:pt x="1560" y="90"/>
                  </a:cubicBezTo>
                  <a:close/>
                  <a:moveTo>
                    <a:pt x="1563" y="0"/>
                  </a:moveTo>
                  <a:cubicBezTo>
                    <a:pt x="1531" y="0"/>
                    <a:pt x="1498" y="3"/>
                    <a:pt x="1465" y="9"/>
                  </a:cubicBezTo>
                  <a:cubicBezTo>
                    <a:pt x="1346" y="45"/>
                    <a:pt x="1227" y="116"/>
                    <a:pt x="1144" y="235"/>
                  </a:cubicBezTo>
                  <a:lnTo>
                    <a:pt x="156" y="1843"/>
                  </a:lnTo>
                  <a:cubicBezTo>
                    <a:pt x="1" y="2081"/>
                    <a:pt x="72" y="2414"/>
                    <a:pt x="299" y="2557"/>
                  </a:cubicBezTo>
                  <a:lnTo>
                    <a:pt x="3192" y="4474"/>
                  </a:lnTo>
                  <a:cubicBezTo>
                    <a:pt x="3263" y="4533"/>
                    <a:pt x="3370" y="4569"/>
                    <a:pt x="3454" y="4569"/>
                  </a:cubicBezTo>
                  <a:cubicBezTo>
                    <a:pt x="3501" y="4569"/>
                    <a:pt x="3525" y="4557"/>
                    <a:pt x="3561" y="4557"/>
                  </a:cubicBezTo>
                  <a:cubicBezTo>
                    <a:pt x="3680" y="4521"/>
                    <a:pt x="3799" y="4450"/>
                    <a:pt x="3870" y="4331"/>
                  </a:cubicBezTo>
                  <a:lnTo>
                    <a:pt x="4871" y="2724"/>
                  </a:lnTo>
                  <a:cubicBezTo>
                    <a:pt x="5013" y="2486"/>
                    <a:pt x="4942" y="2152"/>
                    <a:pt x="4716" y="2009"/>
                  </a:cubicBezTo>
                  <a:lnTo>
                    <a:pt x="1834" y="80"/>
                  </a:lnTo>
                  <a:cubicBezTo>
                    <a:pt x="1754" y="27"/>
                    <a:pt x="1660" y="0"/>
                    <a:pt x="156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5147650" y="1459600"/>
              <a:ext cx="104800" cy="94925"/>
            </a:xfrm>
            <a:custGeom>
              <a:avLst/>
              <a:gdLst/>
              <a:ahLst/>
              <a:cxnLst/>
              <a:rect l="l" t="t" r="r" b="b"/>
              <a:pathLst>
                <a:path w="4192" h="3797" extrusionOk="0">
                  <a:moveTo>
                    <a:pt x="1327" y="77"/>
                  </a:moveTo>
                  <a:cubicBezTo>
                    <a:pt x="1392" y="77"/>
                    <a:pt x="1446" y="93"/>
                    <a:pt x="1501" y="129"/>
                  </a:cubicBezTo>
                  <a:lnTo>
                    <a:pt x="3930" y="1736"/>
                  </a:lnTo>
                  <a:cubicBezTo>
                    <a:pt x="4061" y="1831"/>
                    <a:pt x="4108" y="2034"/>
                    <a:pt x="4013" y="2189"/>
                  </a:cubicBezTo>
                  <a:lnTo>
                    <a:pt x="3168" y="3534"/>
                  </a:lnTo>
                  <a:cubicBezTo>
                    <a:pt x="3108" y="3617"/>
                    <a:pt x="3049" y="3677"/>
                    <a:pt x="2965" y="3689"/>
                  </a:cubicBezTo>
                  <a:cubicBezTo>
                    <a:pt x="2943" y="3692"/>
                    <a:pt x="2922" y="3693"/>
                    <a:pt x="2902" y="3693"/>
                  </a:cubicBezTo>
                  <a:cubicBezTo>
                    <a:pt x="2836" y="3693"/>
                    <a:pt x="2782" y="3678"/>
                    <a:pt x="2727" y="3641"/>
                  </a:cubicBezTo>
                  <a:lnTo>
                    <a:pt x="298" y="2034"/>
                  </a:lnTo>
                  <a:cubicBezTo>
                    <a:pt x="167" y="1951"/>
                    <a:pt x="120" y="1736"/>
                    <a:pt x="203" y="1581"/>
                  </a:cubicBezTo>
                  <a:lnTo>
                    <a:pt x="1060" y="236"/>
                  </a:lnTo>
                  <a:cubicBezTo>
                    <a:pt x="1120" y="165"/>
                    <a:pt x="1179" y="93"/>
                    <a:pt x="1263" y="81"/>
                  </a:cubicBezTo>
                  <a:cubicBezTo>
                    <a:pt x="1285" y="78"/>
                    <a:pt x="1306" y="77"/>
                    <a:pt x="1327" y="77"/>
                  </a:cubicBezTo>
                  <a:close/>
                  <a:moveTo>
                    <a:pt x="1298" y="1"/>
                  </a:moveTo>
                  <a:cubicBezTo>
                    <a:pt x="1270" y="1"/>
                    <a:pt x="1243" y="4"/>
                    <a:pt x="1215" y="10"/>
                  </a:cubicBezTo>
                  <a:cubicBezTo>
                    <a:pt x="1120" y="22"/>
                    <a:pt x="1025" y="93"/>
                    <a:pt x="965" y="188"/>
                  </a:cubicBezTo>
                  <a:lnTo>
                    <a:pt x="120" y="1546"/>
                  </a:lnTo>
                  <a:cubicBezTo>
                    <a:pt x="1" y="1724"/>
                    <a:pt x="48" y="1986"/>
                    <a:pt x="239" y="2105"/>
                  </a:cubicBezTo>
                  <a:lnTo>
                    <a:pt x="2668" y="3713"/>
                  </a:lnTo>
                  <a:cubicBezTo>
                    <a:pt x="2739" y="3760"/>
                    <a:pt x="2811" y="3796"/>
                    <a:pt x="2882" y="3796"/>
                  </a:cubicBezTo>
                  <a:cubicBezTo>
                    <a:pt x="2930" y="3796"/>
                    <a:pt x="2942" y="3772"/>
                    <a:pt x="2977" y="3772"/>
                  </a:cubicBezTo>
                  <a:cubicBezTo>
                    <a:pt x="3084" y="3760"/>
                    <a:pt x="3168" y="3689"/>
                    <a:pt x="3227" y="3594"/>
                  </a:cubicBezTo>
                  <a:lnTo>
                    <a:pt x="4073" y="2248"/>
                  </a:lnTo>
                  <a:cubicBezTo>
                    <a:pt x="4192" y="2070"/>
                    <a:pt x="4156" y="1796"/>
                    <a:pt x="3954" y="1677"/>
                  </a:cubicBezTo>
                  <a:lnTo>
                    <a:pt x="1537" y="69"/>
                  </a:lnTo>
                  <a:cubicBezTo>
                    <a:pt x="1457" y="25"/>
                    <a:pt x="1378" y="1"/>
                    <a:pt x="12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5166100" y="1473225"/>
              <a:ext cx="77125" cy="51825"/>
            </a:xfrm>
            <a:custGeom>
              <a:avLst/>
              <a:gdLst/>
              <a:ahLst/>
              <a:cxnLst/>
              <a:rect l="l" t="t" r="r" b="b"/>
              <a:pathLst>
                <a:path w="3085" h="2073" extrusionOk="0">
                  <a:moveTo>
                    <a:pt x="60" y="1"/>
                  </a:moveTo>
                  <a:lnTo>
                    <a:pt x="1" y="72"/>
                  </a:lnTo>
                  <a:lnTo>
                    <a:pt x="3037" y="2072"/>
                  </a:lnTo>
                  <a:lnTo>
                    <a:pt x="3085" y="20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5226225" y="1516450"/>
              <a:ext cx="11950" cy="10675"/>
            </a:xfrm>
            <a:custGeom>
              <a:avLst/>
              <a:gdLst/>
              <a:ahLst/>
              <a:cxnLst/>
              <a:rect l="l" t="t" r="r" b="b"/>
              <a:pathLst>
                <a:path w="478" h="427" extrusionOk="0">
                  <a:moveTo>
                    <a:pt x="239" y="93"/>
                  </a:moveTo>
                  <a:cubicBezTo>
                    <a:pt x="251" y="93"/>
                    <a:pt x="263" y="93"/>
                    <a:pt x="275" y="105"/>
                  </a:cubicBezTo>
                  <a:cubicBezTo>
                    <a:pt x="358" y="117"/>
                    <a:pt x="382" y="189"/>
                    <a:pt x="358" y="272"/>
                  </a:cubicBezTo>
                  <a:cubicBezTo>
                    <a:pt x="334" y="308"/>
                    <a:pt x="311" y="331"/>
                    <a:pt x="275" y="343"/>
                  </a:cubicBezTo>
                  <a:cubicBezTo>
                    <a:pt x="263" y="349"/>
                    <a:pt x="248" y="352"/>
                    <a:pt x="233" y="352"/>
                  </a:cubicBezTo>
                  <a:cubicBezTo>
                    <a:pt x="218" y="352"/>
                    <a:pt x="203" y="349"/>
                    <a:pt x="191" y="343"/>
                  </a:cubicBezTo>
                  <a:cubicBezTo>
                    <a:pt x="120" y="331"/>
                    <a:pt x="84" y="248"/>
                    <a:pt x="120" y="177"/>
                  </a:cubicBezTo>
                  <a:cubicBezTo>
                    <a:pt x="132" y="129"/>
                    <a:pt x="156" y="117"/>
                    <a:pt x="191" y="105"/>
                  </a:cubicBezTo>
                  <a:cubicBezTo>
                    <a:pt x="203" y="93"/>
                    <a:pt x="215" y="93"/>
                    <a:pt x="239" y="93"/>
                  </a:cubicBezTo>
                  <a:close/>
                  <a:moveTo>
                    <a:pt x="235" y="1"/>
                  </a:moveTo>
                  <a:cubicBezTo>
                    <a:pt x="206" y="1"/>
                    <a:pt x="180" y="4"/>
                    <a:pt x="156" y="10"/>
                  </a:cubicBezTo>
                  <a:cubicBezTo>
                    <a:pt x="96" y="46"/>
                    <a:pt x="72" y="93"/>
                    <a:pt x="37" y="129"/>
                  </a:cubicBezTo>
                  <a:cubicBezTo>
                    <a:pt x="1" y="248"/>
                    <a:pt x="37" y="367"/>
                    <a:pt x="144" y="415"/>
                  </a:cubicBezTo>
                  <a:cubicBezTo>
                    <a:pt x="191" y="415"/>
                    <a:pt x="203" y="427"/>
                    <a:pt x="239" y="427"/>
                  </a:cubicBezTo>
                  <a:cubicBezTo>
                    <a:pt x="263" y="427"/>
                    <a:pt x="299" y="427"/>
                    <a:pt x="311" y="415"/>
                  </a:cubicBezTo>
                  <a:cubicBezTo>
                    <a:pt x="370" y="391"/>
                    <a:pt x="394" y="343"/>
                    <a:pt x="430" y="296"/>
                  </a:cubicBezTo>
                  <a:cubicBezTo>
                    <a:pt x="477" y="177"/>
                    <a:pt x="430" y="58"/>
                    <a:pt x="322" y="10"/>
                  </a:cubicBezTo>
                  <a:cubicBezTo>
                    <a:pt x="293" y="4"/>
                    <a:pt x="263" y="1"/>
                    <a:pt x="23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5217600" y="1528000"/>
              <a:ext cx="18175" cy="19075"/>
            </a:xfrm>
            <a:custGeom>
              <a:avLst/>
              <a:gdLst/>
              <a:ahLst/>
              <a:cxnLst/>
              <a:rect l="l" t="t" r="r" b="b"/>
              <a:pathLst>
                <a:path w="727" h="763" extrusionOk="0">
                  <a:moveTo>
                    <a:pt x="489" y="0"/>
                  </a:moveTo>
                  <a:lnTo>
                    <a:pt x="298" y="179"/>
                  </a:lnTo>
                  <a:lnTo>
                    <a:pt x="24" y="108"/>
                  </a:lnTo>
                  <a:lnTo>
                    <a:pt x="132" y="358"/>
                  </a:lnTo>
                  <a:lnTo>
                    <a:pt x="1" y="584"/>
                  </a:lnTo>
                  <a:lnTo>
                    <a:pt x="251" y="548"/>
                  </a:lnTo>
                  <a:lnTo>
                    <a:pt x="429" y="762"/>
                  </a:lnTo>
                  <a:lnTo>
                    <a:pt x="489" y="489"/>
                  </a:lnTo>
                  <a:lnTo>
                    <a:pt x="727" y="405"/>
                  </a:lnTo>
                  <a:lnTo>
                    <a:pt x="501" y="262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5215225" y="1525625"/>
              <a:ext cx="22050" cy="23825"/>
            </a:xfrm>
            <a:custGeom>
              <a:avLst/>
              <a:gdLst/>
              <a:ahLst/>
              <a:cxnLst/>
              <a:rect l="l" t="t" r="r" b="b"/>
              <a:pathLst>
                <a:path w="882" h="953" extrusionOk="0">
                  <a:moveTo>
                    <a:pt x="572" y="179"/>
                  </a:moveTo>
                  <a:lnTo>
                    <a:pt x="584" y="393"/>
                  </a:lnTo>
                  <a:lnTo>
                    <a:pt x="751" y="500"/>
                  </a:lnTo>
                  <a:lnTo>
                    <a:pt x="560" y="572"/>
                  </a:lnTo>
                  <a:lnTo>
                    <a:pt x="512" y="762"/>
                  </a:lnTo>
                  <a:lnTo>
                    <a:pt x="381" y="619"/>
                  </a:lnTo>
                  <a:lnTo>
                    <a:pt x="203" y="631"/>
                  </a:lnTo>
                  <a:lnTo>
                    <a:pt x="298" y="464"/>
                  </a:lnTo>
                  <a:lnTo>
                    <a:pt x="227" y="274"/>
                  </a:lnTo>
                  <a:lnTo>
                    <a:pt x="417" y="322"/>
                  </a:lnTo>
                  <a:lnTo>
                    <a:pt x="572" y="179"/>
                  </a:lnTo>
                  <a:close/>
                  <a:moveTo>
                    <a:pt x="596" y="0"/>
                  </a:moveTo>
                  <a:lnTo>
                    <a:pt x="346" y="226"/>
                  </a:lnTo>
                  <a:lnTo>
                    <a:pt x="36" y="143"/>
                  </a:lnTo>
                  <a:lnTo>
                    <a:pt x="167" y="453"/>
                  </a:lnTo>
                  <a:lnTo>
                    <a:pt x="0" y="738"/>
                  </a:lnTo>
                  <a:lnTo>
                    <a:pt x="334" y="703"/>
                  </a:lnTo>
                  <a:lnTo>
                    <a:pt x="536" y="953"/>
                  </a:lnTo>
                  <a:lnTo>
                    <a:pt x="584" y="619"/>
                  </a:lnTo>
                  <a:lnTo>
                    <a:pt x="881" y="500"/>
                  </a:lnTo>
                  <a:lnTo>
                    <a:pt x="608" y="333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5739700" y="1449725"/>
              <a:ext cx="25325" cy="18775"/>
            </a:xfrm>
            <a:custGeom>
              <a:avLst/>
              <a:gdLst/>
              <a:ahLst/>
              <a:cxnLst/>
              <a:rect l="l" t="t" r="r" b="b"/>
              <a:pathLst>
                <a:path w="1013" h="751" extrusionOk="0">
                  <a:moveTo>
                    <a:pt x="483" y="1"/>
                  </a:moveTo>
                  <a:cubicBezTo>
                    <a:pt x="385" y="1"/>
                    <a:pt x="286" y="15"/>
                    <a:pt x="203" y="48"/>
                  </a:cubicBezTo>
                  <a:cubicBezTo>
                    <a:pt x="0" y="155"/>
                    <a:pt x="12" y="524"/>
                    <a:pt x="72" y="655"/>
                  </a:cubicBezTo>
                  <a:cubicBezTo>
                    <a:pt x="111" y="733"/>
                    <a:pt x="238" y="750"/>
                    <a:pt x="346" y="750"/>
                  </a:cubicBezTo>
                  <a:cubicBezTo>
                    <a:pt x="436" y="750"/>
                    <a:pt x="512" y="738"/>
                    <a:pt x="512" y="738"/>
                  </a:cubicBezTo>
                  <a:cubicBezTo>
                    <a:pt x="512" y="738"/>
                    <a:pt x="533" y="744"/>
                    <a:pt x="563" y="744"/>
                  </a:cubicBezTo>
                  <a:cubicBezTo>
                    <a:pt x="593" y="744"/>
                    <a:pt x="631" y="738"/>
                    <a:pt x="667" y="714"/>
                  </a:cubicBezTo>
                  <a:cubicBezTo>
                    <a:pt x="727" y="679"/>
                    <a:pt x="1012" y="179"/>
                    <a:pt x="869" y="95"/>
                  </a:cubicBezTo>
                  <a:cubicBezTo>
                    <a:pt x="789" y="37"/>
                    <a:pt x="638" y="1"/>
                    <a:pt x="4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5738500" y="1448900"/>
              <a:ext cx="25025" cy="20775"/>
            </a:xfrm>
            <a:custGeom>
              <a:avLst/>
              <a:gdLst/>
              <a:ahLst/>
              <a:cxnLst/>
              <a:rect l="l" t="t" r="r" b="b"/>
              <a:pathLst>
                <a:path w="1001" h="831" extrusionOk="0">
                  <a:moveTo>
                    <a:pt x="521" y="83"/>
                  </a:moveTo>
                  <a:cubicBezTo>
                    <a:pt x="671" y="83"/>
                    <a:pt x="819" y="128"/>
                    <a:pt x="894" y="188"/>
                  </a:cubicBezTo>
                  <a:cubicBezTo>
                    <a:pt x="894" y="188"/>
                    <a:pt x="905" y="200"/>
                    <a:pt x="905" y="224"/>
                  </a:cubicBezTo>
                  <a:cubicBezTo>
                    <a:pt x="905" y="378"/>
                    <a:pt x="727" y="688"/>
                    <a:pt x="679" y="724"/>
                  </a:cubicBezTo>
                  <a:cubicBezTo>
                    <a:pt x="669" y="734"/>
                    <a:pt x="653" y="737"/>
                    <a:pt x="636" y="737"/>
                  </a:cubicBezTo>
                  <a:cubicBezTo>
                    <a:pt x="614" y="737"/>
                    <a:pt x="591" y="730"/>
                    <a:pt x="584" y="724"/>
                  </a:cubicBezTo>
                  <a:cubicBezTo>
                    <a:pt x="536" y="727"/>
                    <a:pt x="482" y="730"/>
                    <a:pt x="428" y="730"/>
                  </a:cubicBezTo>
                  <a:cubicBezTo>
                    <a:pt x="308" y="730"/>
                    <a:pt x="192" y="717"/>
                    <a:pt x="167" y="676"/>
                  </a:cubicBezTo>
                  <a:cubicBezTo>
                    <a:pt x="120" y="616"/>
                    <a:pt x="108" y="426"/>
                    <a:pt x="143" y="283"/>
                  </a:cubicBezTo>
                  <a:cubicBezTo>
                    <a:pt x="179" y="212"/>
                    <a:pt x="227" y="164"/>
                    <a:pt x="263" y="140"/>
                  </a:cubicBezTo>
                  <a:cubicBezTo>
                    <a:pt x="339" y="100"/>
                    <a:pt x="431" y="83"/>
                    <a:pt x="521" y="83"/>
                  </a:cubicBezTo>
                  <a:close/>
                  <a:moveTo>
                    <a:pt x="494" y="0"/>
                  </a:moveTo>
                  <a:cubicBezTo>
                    <a:pt x="396" y="0"/>
                    <a:pt x="302" y="17"/>
                    <a:pt x="227" y="57"/>
                  </a:cubicBezTo>
                  <a:cubicBezTo>
                    <a:pt x="143" y="93"/>
                    <a:pt x="84" y="176"/>
                    <a:pt x="60" y="259"/>
                  </a:cubicBezTo>
                  <a:cubicBezTo>
                    <a:pt x="1" y="414"/>
                    <a:pt x="24" y="628"/>
                    <a:pt x="72" y="724"/>
                  </a:cubicBezTo>
                  <a:cubicBezTo>
                    <a:pt x="115" y="803"/>
                    <a:pt x="251" y="826"/>
                    <a:pt x="370" y="826"/>
                  </a:cubicBezTo>
                  <a:cubicBezTo>
                    <a:pt x="446" y="826"/>
                    <a:pt x="516" y="816"/>
                    <a:pt x="548" y="807"/>
                  </a:cubicBezTo>
                  <a:cubicBezTo>
                    <a:pt x="560" y="807"/>
                    <a:pt x="608" y="831"/>
                    <a:pt x="644" y="831"/>
                  </a:cubicBezTo>
                  <a:cubicBezTo>
                    <a:pt x="667" y="831"/>
                    <a:pt x="703" y="807"/>
                    <a:pt x="727" y="795"/>
                  </a:cubicBezTo>
                  <a:cubicBezTo>
                    <a:pt x="786" y="747"/>
                    <a:pt x="977" y="438"/>
                    <a:pt x="1001" y="247"/>
                  </a:cubicBezTo>
                  <a:cubicBezTo>
                    <a:pt x="1001" y="176"/>
                    <a:pt x="965" y="128"/>
                    <a:pt x="941" y="116"/>
                  </a:cubicBezTo>
                  <a:cubicBezTo>
                    <a:pt x="836" y="49"/>
                    <a:pt x="661" y="0"/>
                    <a:pt x="49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5491150" y="1379775"/>
              <a:ext cx="227725" cy="475675"/>
            </a:xfrm>
            <a:custGeom>
              <a:avLst/>
              <a:gdLst/>
              <a:ahLst/>
              <a:cxnLst/>
              <a:rect l="l" t="t" r="r" b="b"/>
              <a:pathLst>
                <a:path w="9109" h="19027" extrusionOk="0">
                  <a:moveTo>
                    <a:pt x="4703" y="0"/>
                  </a:moveTo>
                  <a:cubicBezTo>
                    <a:pt x="2179" y="0"/>
                    <a:pt x="1" y="5144"/>
                    <a:pt x="1" y="10835"/>
                  </a:cubicBezTo>
                  <a:cubicBezTo>
                    <a:pt x="1" y="11228"/>
                    <a:pt x="12" y="11609"/>
                    <a:pt x="24" y="11990"/>
                  </a:cubicBezTo>
                  <a:lnTo>
                    <a:pt x="155" y="18383"/>
                  </a:lnTo>
                  <a:lnTo>
                    <a:pt x="4727" y="16574"/>
                  </a:lnTo>
                  <a:lnTo>
                    <a:pt x="8394" y="19026"/>
                  </a:lnTo>
                  <a:lnTo>
                    <a:pt x="8811" y="16752"/>
                  </a:lnTo>
                  <a:lnTo>
                    <a:pt x="9109" y="11906"/>
                  </a:lnTo>
                  <a:lnTo>
                    <a:pt x="9025" y="11894"/>
                  </a:lnTo>
                  <a:cubicBezTo>
                    <a:pt x="9049" y="11537"/>
                    <a:pt x="9061" y="11192"/>
                    <a:pt x="9061" y="10835"/>
                  </a:cubicBezTo>
                  <a:cubicBezTo>
                    <a:pt x="9061" y="5144"/>
                    <a:pt x="7216" y="0"/>
                    <a:pt x="47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5489950" y="1378875"/>
              <a:ext cx="229525" cy="477450"/>
            </a:xfrm>
            <a:custGeom>
              <a:avLst/>
              <a:gdLst/>
              <a:ahLst/>
              <a:cxnLst/>
              <a:rect l="l" t="t" r="r" b="b"/>
              <a:pathLst>
                <a:path w="9181" h="19098" extrusionOk="0">
                  <a:moveTo>
                    <a:pt x="4751" y="84"/>
                  </a:moveTo>
                  <a:cubicBezTo>
                    <a:pt x="7133" y="84"/>
                    <a:pt x="9062" y="4918"/>
                    <a:pt x="9062" y="10871"/>
                  </a:cubicBezTo>
                  <a:cubicBezTo>
                    <a:pt x="9062" y="11216"/>
                    <a:pt x="9050" y="11561"/>
                    <a:pt x="9038" y="11930"/>
                  </a:cubicBezTo>
                  <a:lnTo>
                    <a:pt x="9038" y="11978"/>
                  </a:lnTo>
                  <a:lnTo>
                    <a:pt x="9109" y="11978"/>
                  </a:lnTo>
                  <a:lnTo>
                    <a:pt x="8812" y="16752"/>
                  </a:lnTo>
                  <a:lnTo>
                    <a:pt x="8395" y="18967"/>
                  </a:lnTo>
                  <a:lnTo>
                    <a:pt x="4763" y="16550"/>
                  </a:lnTo>
                  <a:lnTo>
                    <a:pt x="227" y="18360"/>
                  </a:lnTo>
                  <a:lnTo>
                    <a:pt x="108" y="12026"/>
                  </a:lnTo>
                  <a:cubicBezTo>
                    <a:pt x="84" y="11633"/>
                    <a:pt x="72" y="11252"/>
                    <a:pt x="72" y="10871"/>
                  </a:cubicBezTo>
                  <a:cubicBezTo>
                    <a:pt x="72" y="8168"/>
                    <a:pt x="596" y="5418"/>
                    <a:pt x="1489" y="3346"/>
                  </a:cubicBezTo>
                  <a:cubicBezTo>
                    <a:pt x="2394" y="1274"/>
                    <a:pt x="3573" y="84"/>
                    <a:pt x="4751" y="84"/>
                  </a:cubicBezTo>
                  <a:close/>
                  <a:moveTo>
                    <a:pt x="4751" y="0"/>
                  </a:moveTo>
                  <a:cubicBezTo>
                    <a:pt x="3537" y="0"/>
                    <a:pt x="2323" y="1203"/>
                    <a:pt x="1406" y="3298"/>
                  </a:cubicBezTo>
                  <a:cubicBezTo>
                    <a:pt x="513" y="5382"/>
                    <a:pt x="1" y="8132"/>
                    <a:pt x="1" y="10859"/>
                  </a:cubicBezTo>
                  <a:cubicBezTo>
                    <a:pt x="1" y="11228"/>
                    <a:pt x="13" y="11621"/>
                    <a:pt x="25" y="12002"/>
                  </a:cubicBezTo>
                  <a:lnTo>
                    <a:pt x="168" y="18467"/>
                  </a:lnTo>
                  <a:lnTo>
                    <a:pt x="4763" y="16633"/>
                  </a:lnTo>
                  <a:lnTo>
                    <a:pt x="8454" y="19098"/>
                  </a:lnTo>
                  <a:lnTo>
                    <a:pt x="8871" y="16764"/>
                  </a:lnTo>
                  <a:lnTo>
                    <a:pt x="9181" y="11883"/>
                  </a:lnTo>
                  <a:lnTo>
                    <a:pt x="9109" y="11883"/>
                  </a:lnTo>
                  <a:cubicBezTo>
                    <a:pt x="9121" y="11549"/>
                    <a:pt x="9133" y="11204"/>
                    <a:pt x="9133" y="10871"/>
                  </a:cubicBezTo>
                  <a:cubicBezTo>
                    <a:pt x="9133" y="4882"/>
                    <a:pt x="7168" y="0"/>
                    <a:pt x="475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5575375" y="1367525"/>
              <a:ext cx="64925" cy="23450"/>
            </a:xfrm>
            <a:custGeom>
              <a:avLst/>
              <a:gdLst/>
              <a:ahLst/>
              <a:cxnLst/>
              <a:rect l="l" t="t" r="r" b="b"/>
              <a:pathLst>
                <a:path w="2597" h="938" extrusionOk="0">
                  <a:moveTo>
                    <a:pt x="1285" y="0"/>
                  </a:moveTo>
                  <a:cubicBezTo>
                    <a:pt x="1075" y="0"/>
                    <a:pt x="892" y="22"/>
                    <a:pt x="775" y="50"/>
                  </a:cubicBezTo>
                  <a:cubicBezTo>
                    <a:pt x="442" y="109"/>
                    <a:pt x="1" y="466"/>
                    <a:pt x="1" y="466"/>
                  </a:cubicBezTo>
                  <a:cubicBezTo>
                    <a:pt x="106" y="807"/>
                    <a:pt x="857" y="937"/>
                    <a:pt x="1427" y="937"/>
                  </a:cubicBezTo>
                  <a:cubicBezTo>
                    <a:pt x="1695" y="937"/>
                    <a:pt x="1922" y="909"/>
                    <a:pt x="2025" y="859"/>
                  </a:cubicBezTo>
                  <a:cubicBezTo>
                    <a:pt x="2358" y="728"/>
                    <a:pt x="2597" y="431"/>
                    <a:pt x="2597" y="431"/>
                  </a:cubicBezTo>
                  <a:cubicBezTo>
                    <a:pt x="2268" y="94"/>
                    <a:pt x="1718" y="0"/>
                    <a:pt x="12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5574500" y="1366550"/>
              <a:ext cx="67300" cy="25750"/>
            </a:xfrm>
            <a:custGeom>
              <a:avLst/>
              <a:gdLst/>
              <a:ahLst/>
              <a:cxnLst/>
              <a:rect l="l" t="t" r="r" b="b"/>
              <a:pathLst>
                <a:path w="2692" h="1030" extrusionOk="0">
                  <a:moveTo>
                    <a:pt x="1286" y="94"/>
                  </a:moveTo>
                  <a:cubicBezTo>
                    <a:pt x="1702" y="94"/>
                    <a:pt x="2238" y="179"/>
                    <a:pt x="2560" y="493"/>
                  </a:cubicBezTo>
                  <a:cubicBezTo>
                    <a:pt x="2477" y="553"/>
                    <a:pt x="2286" y="755"/>
                    <a:pt x="2036" y="874"/>
                  </a:cubicBezTo>
                  <a:cubicBezTo>
                    <a:pt x="1949" y="918"/>
                    <a:pt x="1739" y="944"/>
                    <a:pt x="1487" y="944"/>
                  </a:cubicBezTo>
                  <a:cubicBezTo>
                    <a:pt x="1120" y="944"/>
                    <a:pt x="666" y="889"/>
                    <a:pt x="369" y="755"/>
                  </a:cubicBezTo>
                  <a:cubicBezTo>
                    <a:pt x="215" y="684"/>
                    <a:pt x="119" y="600"/>
                    <a:pt x="84" y="517"/>
                  </a:cubicBezTo>
                  <a:cubicBezTo>
                    <a:pt x="179" y="446"/>
                    <a:pt x="536" y="172"/>
                    <a:pt x="810" y="136"/>
                  </a:cubicBezTo>
                  <a:cubicBezTo>
                    <a:pt x="917" y="113"/>
                    <a:pt x="1088" y="94"/>
                    <a:pt x="1286" y="94"/>
                  </a:cubicBezTo>
                  <a:close/>
                  <a:moveTo>
                    <a:pt x="1333" y="0"/>
                  </a:moveTo>
                  <a:cubicBezTo>
                    <a:pt x="1130" y="0"/>
                    <a:pt x="947" y="19"/>
                    <a:pt x="810" y="41"/>
                  </a:cubicBezTo>
                  <a:cubicBezTo>
                    <a:pt x="477" y="112"/>
                    <a:pt x="36" y="458"/>
                    <a:pt x="24" y="470"/>
                  </a:cubicBezTo>
                  <a:lnTo>
                    <a:pt x="0" y="493"/>
                  </a:lnTo>
                  <a:lnTo>
                    <a:pt x="12" y="517"/>
                  </a:lnTo>
                  <a:cubicBezTo>
                    <a:pt x="36" y="636"/>
                    <a:pt x="143" y="743"/>
                    <a:pt x="334" y="827"/>
                  </a:cubicBezTo>
                  <a:cubicBezTo>
                    <a:pt x="631" y="958"/>
                    <a:pt x="1096" y="1029"/>
                    <a:pt x="1489" y="1029"/>
                  </a:cubicBezTo>
                  <a:cubicBezTo>
                    <a:pt x="1739" y="1029"/>
                    <a:pt x="1965" y="993"/>
                    <a:pt x="2084" y="946"/>
                  </a:cubicBezTo>
                  <a:cubicBezTo>
                    <a:pt x="2405" y="803"/>
                    <a:pt x="2643" y="517"/>
                    <a:pt x="2655" y="505"/>
                  </a:cubicBezTo>
                  <a:lnTo>
                    <a:pt x="2691" y="470"/>
                  </a:lnTo>
                  <a:lnTo>
                    <a:pt x="2655" y="446"/>
                  </a:lnTo>
                  <a:cubicBezTo>
                    <a:pt x="2327" y="93"/>
                    <a:pt x="1783" y="0"/>
                    <a:pt x="13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5649800" y="1383925"/>
              <a:ext cx="214925" cy="453350"/>
            </a:xfrm>
            <a:custGeom>
              <a:avLst/>
              <a:gdLst/>
              <a:ahLst/>
              <a:cxnLst/>
              <a:rect l="l" t="t" r="r" b="b"/>
              <a:pathLst>
                <a:path w="8597" h="18134" extrusionOk="0">
                  <a:moveTo>
                    <a:pt x="1" y="1"/>
                  </a:moveTo>
                  <a:lnTo>
                    <a:pt x="4346" y="18134"/>
                  </a:lnTo>
                  <a:lnTo>
                    <a:pt x="8597" y="17479"/>
                  </a:lnTo>
                  <a:cubicBezTo>
                    <a:pt x="8597" y="17027"/>
                    <a:pt x="7609" y="9657"/>
                    <a:pt x="5716" y="5656"/>
                  </a:cubicBezTo>
                  <a:cubicBezTo>
                    <a:pt x="3834" y="165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5648325" y="1382450"/>
              <a:ext cx="217300" cy="455725"/>
            </a:xfrm>
            <a:custGeom>
              <a:avLst/>
              <a:gdLst/>
              <a:ahLst/>
              <a:cxnLst/>
              <a:rect l="l" t="t" r="r" b="b"/>
              <a:pathLst>
                <a:path w="8692" h="18229" extrusionOk="0">
                  <a:moveTo>
                    <a:pt x="119" y="131"/>
                  </a:moveTo>
                  <a:lnTo>
                    <a:pt x="119" y="131"/>
                  </a:lnTo>
                  <a:cubicBezTo>
                    <a:pt x="691" y="405"/>
                    <a:pt x="4036" y="2108"/>
                    <a:pt x="5739" y="5715"/>
                  </a:cubicBezTo>
                  <a:cubicBezTo>
                    <a:pt x="7596" y="9632"/>
                    <a:pt x="8561" y="16800"/>
                    <a:pt x="8608" y="17490"/>
                  </a:cubicBezTo>
                  <a:lnTo>
                    <a:pt x="4453" y="18133"/>
                  </a:lnTo>
                  <a:lnTo>
                    <a:pt x="119" y="131"/>
                  </a:lnTo>
                  <a:close/>
                  <a:moveTo>
                    <a:pt x="0" y="0"/>
                  </a:moveTo>
                  <a:lnTo>
                    <a:pt x="4382" y="18205"/>
                  </a:lnTo>
                  <a:lnTo>
                    <a:pt x="4393" y="18229"/>
                  </a:lnTo>
                  <a:lnTo>
                    <a:pt x="8692" y="17562"/>
                  </a:lnTo>
                  <a:lnTo>
                    <a:pt x="8692" y="17526"/>
                  </a:lnTo>
                  <a:cubicBezTo>
                    <a:pt x="8692" y="17157"/>
                    <a:pt x="7727" y="9716"/>
                    <a:pt x="5822" y="5703"/>
                  </a:cubicBezTo>
                  <a:cubicBezTo>
                    <a:pt x="3929" y="1739"/>
                    <a:pt x="119" y="48"/>
                    <a:pt x="83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6"/>
            <p:cNvSpPr/>
            <p:nvPr/>
          </p:nvSpPr>
          <p:spPr>
            <a:xfrm>
              <a:off x="5588775" y="1344600"/>
              <a:ext cx="38125" cy="81025"/>
            </a:xfrm>
            <a:custGeom>
              <a:avLst/>
              <a:gdLst/>
              <a:ahLst/>
              <a:cxnLst/>
              <a:rect l="l" t="t" r="r" b="b"/>
              <a:pathLst>
                <a:path w="1525" h="3241" extrusionOk="0">
                  <a:moveTo>
                    <a:pt x="618" y="1"/>
                  </a:moveTo>
                  <a:cubicBezTo>
                    <a:pt x="312" y="1"/>
                    <a:pt x="48" y="278"/>
                    <a:pt x="48" y="609"/>
                  </a:cubicBezTo>
                  <a:lnTo>
                    <a:pt x="25" y="1871"/>
                  </a:lnTo>
                  <a:cubicBezTo>
                    <a:pt x="1" y="2217"/>
                    <a:pt x="203" y="3241"/>
                    <a:pt x="525" y="3241"/>
                  </a:cubicBezTo>
                  <a:lnTo>
                    <a:pt x="834" y="3169"/>
                  </a:lnTo>
                  <a:cubicBezTo>
                    <a:pt x="836" y="3169"/>
                    <a:pt x="838" y="3169"/>
                    <a:pt x="840" y="3169"/>
                  </a:cubicBezTo>
                  <a:cubicBezTo>
                    <a:pt x="1171" y="3169"/>
                    <a:pt x="1465" y="2227"/>
                    <a:pt x="1477" y="1907"/>
                  </a:cubicBezTo>
                  <a:lnTo>
                    <a:pt x="1513" y="633"/>
                  </a:lnTo>
                  <a:cubicBezTo>
                    <a:pt x="1525" y="288"/>
                    <a:pt x="1251" y="14"/>
                    <a:pt x="918" y="14"/>
                  </a:cubicBezTo>
                  <a:lnTo>
                    <a:pt x="656" y="2"/>
                  </a:lnTo>
                  <a:cubicBezTo>
                    <a:pt x="643" y="1"/>
                    <a:pt x="631" y="1"/>
                    <a:pt x="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6"/>
            <p:cNvSpPr/>
            <p:nvPr/>
          </p:nvSpPr>
          <p:spPr>
            <a:xfrm>
              <a:off x="5588475" y="1343450"/>
              <a:ext cx="39625" cy="83375"/>
            </a:xfrm>
            <a:custGeom>
              <a:avLst/>
              <a:gdLst/>
              <a:ahLst/>
              <a:cxnLst/>
              <a:rect l="l" t="t" r="r" b="b"/>
              <a:pathLst>
                <a:path w="1585" h="3335" extrusionOk="0">
                  <a:moveTo>
                    <a:pt x="680" y="72"/>
                  </a:moveTo>
                  <a:lnTo>
                    <a:pt x="941" y="84"/>
                  </a:lnTo>
                  <a:cubicBezTo>
                    <a:pt x="1251" y="108"/>
                    <a:pt x="1501" y="370"/>
                    <a:pt x="1489" y="679"/>
                  </a:cubicBezTo>
                  <a:lnTo>
                    <a:pt x="1453" y="1953"/>
                  </a:lnTo>
                  <a:cubicBezTo>
                    <a:pt x="1442" y="2203"/>
                    <a:pt x="1263" y="2858"/>
                    <a:pt x="1013" y="3096"/>
                  </a:cubicBezTo>
                  <a:cubicBezTo>
                    <a:pt x="965" y="3144"/>
                    <a:pt x="906" y="3168"/>
                    <a:pt x="858" y="3168"/>
                  </a:cubicBezTo>
                  <a:lnTo>
                    <a:pt x="846" y="3168"/>
                  </a:lnTo>
                  <a:lnTo>
                    <a:pt x="537" y="3239"/>
                  </a:lnTo>
                  <a:cubicBezTo>
                    <a:pt x="275" y="3227"/>
                    <a:pt x="60" y="2286"/>
                    <a:pt x="72" y="1917"/>
                  </a:cubicBezTo>
                  <a:lnTo>
                    <a:pt x="108" y="655"/>
                  </a:lnTo>
                  <a:cubicBezTo>
                    <a:pt x="120" y="489"/>
                    <a:pt x="179" y="334"/>
                    <a:pt x="287" y="239"/>
                  </a:cubicBezTo>
                  <a:cubicBezTo>
                    <a:pt x="394" y="131"/>
                    <a:pt x="513" y="84"/>
                    <a:pt x="656" y="84"/>
                  </a:cubicBezTo>
                  <a:cubicBezTo>
                    <a:pt x="668" y="84"/>
                    <a:pt x="668" y="84"/>
                    <a:pt x="680" y="72"/>
                  </a:cubicBezTo>
                  <a:close/>
                  <a:moveTo>
                    <a:pt x="691" y="0"/>
                  </a:moveTo>
                  <a:cubicBezTo>
                    <a:pt x="525" y="0"/>
                    <a:pt x="358" y="60"/>
                    <a:pt x="239" y="179"/>
                  </a:cubicBezTo>
                  <a:cubicBezTo>
                    <a:pt x="108" y="310"/>
                    <a:pt x="37" y="477"/>
                    <a:pt x="37" y="655"/>
                  </a:cubicBezTo>
                  <a:lnTo>
                    <a:pt x="1" y="1917"/>
                  </a:lnTo>
                  <a:cubicBezTo>
                    <a:pt x="1" y="2203"/>
                    <a:pt x="168" y="3322"/>
                    <a:pt x="549" y="3334"/>
                  </a:cubicBezTo>
                  <a:lnTo>
                    <a:pt x="846" y="3263"/>
                  </a:lnTo>
                  <a:cubicBezTo>
                    <a:pt x="930" y="3263"/>
                    <a:pt x="989" y="3227"/>
                    <a:pt x="1061" y="3156"/>
                  </a:cubicBezTo>
                  <a:cubicBezTo>
                    <a:pt x="1322" y="2906"/>
                    <a:pt x="1525" y="2215"/>
                    <a:pt x="1537" y="1953"/>
                  </a:cubicBezTo>
                  <a:lnTo>
                    <a:pt x="1561" y="679"/>
                  </a:lnTo>
                  <a:cubicBezTo>
                    <a:pt x="1584" y="322"/>
                    <a:pt x="1299" y="24"/>
                    <a:pt x="941" y="12"/>
                  </a:cubicBez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6"/>
            <p:cNvSpPr/>
            <p:nvPr/>
          </p:nvSpPr>
          <p:spPr>
            <a:xfrm>
              <a:off x="5628075" y="1383925"/>
              <a:ext cx="167300" cy="502600"/>
            </a:xfrm>
            <a:custGeom>
              <a:avLst/>
              <a:gdLst/>
              <a:ahLst/>
              <a:cxnLst/>
              <a:rect l="l" t="t" r="r" b="b"/>
              <a:pathLst>
                <a:path w="6692" h="20104" extrusionOk="0">
                  <a:moveTo>
                    <a:pt x="870" y="1"/>
                  </a:moveTo>
                  <a:lnTo>
                    <a:pt x="631" y="2918"/>
                  </a:lnTo>
                  <a:lnTo>
                    <a:pt x="536" y="7335"/>
                  </a:lnTo>
                  <a:cubicBezTo>
                    <a:pt x="536" y="7335"/>
                    <a:pt x="0" y="16312"/>
                    <a:pt x="1024" y="18515"/>
                  </a:cubicBezTo>
                  <a:cubicBezTo>
                    <a:pt x="1610" y="19774"/>
                    <a:pt x="2358" y="20103"/>
                    <a:pt x="3059" y="20103"/>
                  </a:cubicBezTo>
                  <a:cubicBezTo>
                    <a:pt x="3584" y="20103"/>
                    <a:pt x="4083" y="19918"/>
                    <a:pt x="4465" y="19801"/>
                  </a:cubicBezTo>
                  <a:cubicBezTo>
                    <a:pt x="5358" y="19515"/>
                    <a:pt x="5977" y="18860"/>
                    <a:pt x="6335" y="18265"/>
                  </a:cubicBezTo>
                  <a:cubicBezTo>
                    <a:pt x="6692" y="17670"/>
                    <a:pt x="6192" y="9145"/>
                    <a:pt x="4560" y="5704"/>
                  </a:cubicBezTo>
                  <a:cubicBezTo>
                    <a:pt x="2941" y="2251"/>
                    <a:pt x="1131" y="13"/>
                    <a:pt x="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6"/>
            <p:cNvSpPr/>
            <p:nvPr/>
          </p:nvSpPr>
          <p:spPr>
            <a:xfrm>
              <a:off x="5627475" y="1383050"/>
              <a:ext cx="167300" cy="504250"/>
            </a:xfrm>
            <a:custGeom>
              <a:avLst/>
              <a:gdLst/>
              <a:ahLst/>
              <a:cxnLst/>
              <a:rect l="l" t="t" r="r" b="b"/>
              <a:pathLst>
                <a:path w="6692" h="20170" extrusionOk="0">
                  <a:moveTo>
                    <a:pt x="941" y="107"/>
                  </a:moveTo>
                  <a:cubicBezTo>
                    <a:pt x="1286" y="298"/>
                    <a:pt x="2977" y="2429"/>
                    <a:pt x="4573" y="5763"/>
                  </a:cubicBezTo>
                  <a:cubicBezTo>
                    <a:pt x="6239" y="9275"/>
                    <a:pt x="6692" y="17728"/>
                    <a:pt x="6347" y="18300"/>
                  </a:cubicBezTo>
                  <a:cubicBezTo>
                    <a:pt x="6073" y="18740"/>
                    <a:pt x="5501" y="19514"/>
                    <a:pt x="4501" y="19812"/>
                  </a:cubicBezTo>
                  <a:lnTo>
                    <a:pt x="4323" y="19860"/>
                  </a:lnTo>
                  <a:cubicBezTo>
                    <a:pt x="3968" y="19971"/>
                    <a:pt x="3545" y="20105"/>
                    <a:pt x="3104" y="20105"/>
                  </a:cubicBezTo>
                  <a:cubicBezTo>
                    <a:pt x="2417" y="20105"/>
                    <a:pt x="1688" y="19782"/>
                    <a:pt x="1108" y="18550"/>
                  </a:cubicBezTo>
                  <a:cubicBezTo>
                    <a:pt x="96" y="16383"/>
                    <a:pt x="596" y="7477"/>
                    <a:pt x="620" y="7394"/>
                  </a:cubicBezTo>
                  <a:lnTo>
                    <a:pt x="715" y="2965"/>
                  </a:lnTo>
                  <a:lnTo>
                    <a:pt x="941" y="107"/>
                  </a:lnTo>
                  <a:close/>
                  <a:moveTo>
                    <a:pt x="870" y="0"/>
                  </a:moveTo>
                  <a:lnTo>
                    <a:pt x="632" y="2953"/>
                  </a:lnTo>
                  <a:lnTo>
                    <a:pt x="524" y="7370"/>
                  </a:lnTo>
                  <a:cubicBezTo>
                    <a:pt x="501" y="7751"/>
                    <a:pt x="1" y="16383"/>
                    <a:pt x="1013" y="18562"/>
                  </a:cubicBezTo>
                  <a:cubicBezTo>
                    <a:pt x="1608" y="19848"/>
                    <a:pt x="2358" y="20169"/>
                    <a:pt x="3072" y="20169"/>
                  </a:cubicBezTo>
                  <a:cubicBezTo>
                    <a:pt x="3513" y="20169"/>
                    <a:pt x="3965" y="20038"/>
                    <a:pt x="4334" y="19931"/>
                  </a:cubicBezTo>
                  <a:cubicBezTo>
                    <a:pt x="4406" y="19919"/>
                    <a:pt x="4454" y="19907"/>
                    <a:pt x="4513" y="19883"/>
                  </a:cubicBezTo>
                  <a:cubicBezTo>
                    <a:pt x="5525" y="19574"/>
                    <a:pt x="6132" y="18788"/>
                    <a:pt x="6406" y="18336"/>
                  </a:cubicBezTo>
                  <a:cubicBezTo>
                    <a:pt x="6597" y="18002"/>
                    <a:pt x="6537" y="15609"/>
                    <a:pt x="6275" y="13085"/>
                  </a:cubicBezTo>
                  <a:cubicBezTo>
                    <a:pt x="6061" y="11192"/>
                    <a:pt x="5585" y="7727"/>
                    <a:pt x="4632" y="5727"/>
                  </a:cubicBezTo>
                  <a:cubicBezTo>
                    <a:pt x="3025" y="2298"/>
                    <a:pt x="1179" y="36"/>
                    <a:pt x="9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6"/>
            <p:cNvSpPr/>
            <p:nvPr/>
          </p:nvSpPr>
          <p:spPr>
            <a:xfrm>
              <a:off x="5607700" y="1384200"/>
              <a:ext cx="35875" cy="54800"/>
            </a:xfrm>
            <a:custGeom>
              <a:avLst/>
              <a:gdLst/>
              <a:ahLst/>
              <a:cxnLst/>
              <a:rect l="l" t="t" r="r" b="b"/>
              <a:pathLst>
                <a:path w="1435" h="2192" extrusionOk="0">
                  <a:moveTo>
                    <a:pt x="505" y="0"/>
                  </a:moveTo>
                  <a:cubicBezTo>
                    <a:pt x="497" y="0"/>
                    <a:pt x="494" y="2"/>
                    <a:pt x="494" y="2"/>
                  </a:cubicBezTo>
                  <a:lnTo>
                    <a:pt x="6" y="1942"/>
                  </a:lnTo>
                  <a:cubicBezTo>
                    <a:pt x="1" y="2121"/>
                    <a:pt x="193" y="2192"/>
                    <a:pt x="433" y="2192"/>
                  </a:cubicBezTo>
                  <a:cubicBezTo>
                    <a:pt x="784" y="2192"/>
                    <a:pt x="1238" y="2038"/>
                    <a:pt x="1315" y="1847"/>
                  </a:cubicBezTo>
                  <a:cubicBezTo>
                    <a:pt x="1375" y="1669"/>
                    <a:pt x="1375" y="1347"/>
                    <a:pt x="1411" y="1014"/>
                  </a:cubicBezTo>
                  <a:cubicBezTo>
                    <a:pt x="1435" y="776"/>
                    <a:pt x="1411" y="585"/>
                    <a:pt x="1411" y="585"/>
                  </a:cubicBezTo>
                  <a:lnTo>
                    <a:pt x="1184" y="537"/>
                  </a:lnTo>
                  <a:cubicBezTo>
                    <a:pt x="1184" y="537"/>
                    <a:pt x="780" y="97"/>
                    <a:pt x="649" y="37"/>
                  </a:cubicBezTo>
                  <a:cubicBezTo>
                    <a:pt x="561" y="6"/>
                    <a:pt x="522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5573000" y="1385375"/>
              <a:ext cx="35875" cy="55025"/>
            </a:xfrm>
            <a:custGeom>
              <a:avLst/>
              <a:gdLst/>
              <a:ahLst/>
              <a:cxnLst/>
              <a:rect l="l" t="t" r="r" b="b"/>
              <a:pathLst>
                <a:path w="1435" h="2201" extrusionOk="0">
                  <a:moveTo>
                    <a:pt x="921" y="1"/>
                  </a:moveTo>
                  <a:cubicBezTo>
                    <a:pt x="908" y="1"/>
                    <a:pt x="874" y="6"/>
                    <a:pt x="787" y="38"/>
                  </a:cubicBezTo>
                  <a:cubicBezTo>
                    <a:pt x="656" y="98"/>
                    <a:pt x="251" y="538"/>
                    <a:pt x="251" y="538"/>
                  </a:cubicBezTo>
                  <a:lnTo>
                    <a:pt x="25" y="574"/>
                  </a:lnTo>
                  <a:cubicBezTo>
                    <a:pt x="25" y="574"/>
                    <a:pt x="1" y="740"/>
                    <a:pt x="25" y="990"/>
                  </a:cubicBezTo>
                  <a:cubicBezTo>
                    <a:pt x="60" y="1312"/>
                    <a:pt x="60" y="1657"/>
                    <a:pt x="132" y="1848"/>
                  </a:cubicBezTo>
                  <a:cubicBezTo>
                    <a:pt x="202" y="2045"/>
                    <a:pt x="649" y="2201"/>
                    <a:pt x="999" y="2201"/>
                  </a:cubicBezTo>
                  <a:cubicBezTo>
                    <a:pt x="1240" y="2201"/>
                    <a:pt x="1434" y="2127"/>
                    <a:pt x="1429" y="1943"/>
                  </a:cubicBezTo>
                  <a:lnTo>
                    <a:pt x="929" y="2"/>
                  </a:lnTo>
                  <a:cubicBezTo>
                    <a:pt x="929" y="2"/>
                    <a:pt x="928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6"/>
            <p:cNvSpPr/>
            <p:nvPr/>
          </p:nvSpPr>
          <p:spPr>
            <a:xfrm>
              <a:off x="5609325" y="1402100"/>
              <a:ext cx="23525" cy="26800"/>
            </a:xfrm>
            <a:custGeom>
              <a:avLst/>
              <a:gdLst/>
              <a:ahLst/>
              <a:cxnLst/>
              <a:rect l="l" t="t" r="r" b="b"/>
              <a:pathLst>
                <a:path w="941" h="1072" extrusionOk="0">
                  <a:moveTo>
                    <a:pt x="691" y="0"/>
                  </a:moveTo>
                  <a:lnTo>
                    <a:pt x="0" y="1000"/>
                  </a:lnTo>
                  <a:lnTo>
                    <a:pt x="274" y="1072"/>
                  </a:lnTo>
                  <a:lnTo>
                    <a:pt x="941" y="286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6"/>
            <p:cNvSpPr/>
            <p:nvPr/>
          </p:nvSpPr>
          <p:spPr>
            <a:xfrm>
              <a:off x="5607825" y="1400300"/>
              <a:ext cx="26525" cy="29800"/>
            </a:xfrm>
            <a:custGeom>
              <a:avLst/>
              <a:gdLst/>
              <a:ahLst/>
              <a:cxnLst/>
              <a:rect l="l" t="t" r="r" b="b"/>
              <a:pathLst>
                <a:path w="1061" h="1192" extrusionOk="0">
                  <a:moveTo>
                    <a:pt x="727" y="120"/>
                  </a:moveTo>
                  <a:lnTo>
                    <a:pt x="941" y="346"/>
                  </a:lnTo>
                  <a:lnTo>
                    <a:pt x="298" y="1084"/>
                  </a:lnTo>
                  <a:lnTo>
                    <a:pt x="132" y="1048"/>
                  </a:lnTo>
                  <a:lnTo>
                    <a:pt x="727" y="120"/>
                  </a:lnTo>
                  <a:close/>
                  <a:moveTo>
                    <a:pt x="727" y="1"/>
                  </a:moveTo>
                  <a:lnTo>
                    <a:pt x="1" y="1084"/>
                  </a:lnTo>
                  <a:lnTo>
                    <a:pt x="346" y="1191"/>
                  </a:lnTo>
                  <a:lnTo>
                    <a:pt x="1060" y="358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5584025" y="1399100"/>
              <a:ext cx="20850" cy="29800"/>
            </a:xfrm>
            <a:custGeom>
              <a:avLst/>
              <a:gdLst/>
              <a:ahLst/>
              <a:cxnLst/>
              <a:rect l="l" t="t" r="r" b="b"/>
              <a:pathLst>
                <a:path w="834" h="1192" extrusionOk="0">
                  <a:moveTo>
                    <a:pt x="179" y="1"/>
                  </a:moveTo>
                  <a:lnTo>
                    <a:pt x="0" y="501"/>
                  </a:lnTo>
                  <a:lnTo>
                    <a:pt x="667" y="1192"/>
                  </a:lnTo>
                  <a:lnTo>
                    <a:pt x="834" y="1061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5582525" y="1396725"/>
              <a:ext cx="23550" cy="33675"/>
            </a:xfrm>
            <a:custGeom>
              <a:avLst/>
              <a:gdLst/>
              <a:ahLst/>
              <a:cxnLst/>
              <a:rect l="l" t="t" r="r" b="b"/>
              <a:pathLst>
                <a:path w="942" h="1347" extrusionOk="0">
                  <a:moveTo>
                    <a:pt x="239" y="191"/>
                  </a:moveTo>
                  <a:lnTo>
                    <a:pt x="834" y="1144"/>
                  </a:lnTo>
                  <a:lnTo>
                    <a:pt x="727" y="1227"/>
                  </a:lnTo>
                  <a:lnTo>
                    <a:pt x="120" y="572"/>
                  </a:lnTo>
                  <a:lnTo>
                    <a:pt x="239" y="191"/>
                  </a:lnTo>
                  <a:close/>
                  <a:moveTo>
                    <a:pt x="215" y="1"/>
                  </a:moveTo>
                  <a:lnTo>
                    <a:pt x="1" y="608"/>
                  </a:lnTo>
                  <a:lnTo>
                    <a:pt x="715" y="1346"/>
                  </a:lnTo>
                  <a:lnTo>
                    <a:pt x="941" y="1168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5607825" y="1379475"/>
              <a:ext cx="38125" cy="54475"/>
            </a:xfrm>
            <a:custGeom>
              <a:avLst/>
              <a:gdLst/>
              <a:ahLst/>
              <a:cxnLst/>
              <a:rect l="l" t="t" r="r" b="b"/>
              <a:pathLst>
                <a:path w="1525" h="2179" extrusionOk="0">
                  <a:moveTo>
                    <a:pt x="1251" y="0"/>
                  </a:moveTo>
                  <a:lnTo>
                    <a:pt x="489" y="107"/>
                  </a:lnTo>
                  <a:lnTo>
                    <a:pt x="751" y="1703"/>
                  </a:lnTo>
                  <a:lnTo>
                    <a:pt x="1525" y="667"/>
                  </a:lnTo>
                  <a:lnTo>
                    <a:pt x="1251" y="0"/>
                  </a:lnTo>
                  <a:close/>
                  <a:moveTo>
                    <a:pt x="489" y="107"/>
                  </a:moveTo>
                  <a:lnTo>
                    <a:pt x="1" y="2179"/>
                  </a:lnTo>
                  <a:lnTo>
                    <a:pt x="453" y="286"/>
                  </a:lnTo>
                  <a:lnTo>
                    <a:pt x="489" y="10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6"/>
            <p:cNvSpPr/>
            <p:nvPr/>
          </p:nvSpPr>
          <p:spPr>
            <a:xfrm>
              <a:off x="5606350" y="1378875"/>
              <a:ext cx="40500" cy="55375"/>
            </a:xfrm>
            <a:custGeom>
              <a:avLst/>
              <a:gdLst/>
              <a:ahLst/>
              <a:cxnLst/>
              <a:rect l="l" t="t" r="r" b="b"/>
              <a:pathLst>
                <a:path w="1620" h="2215" extrusionOk="0">
                  <a:moveTo>
                    <a:pt x="1262" y="48"/>
                  </a:moveTo>
                  <a:lnTo>
                    <a:pt x="1524" y="679"/>
                  </a:lnTo>
                  <a:lnTo>
                    <a:pt x="822" y="1620"/>
                  </a:lnTo>
                  <a:lnTo>
                    <a:pt x="596" y="167"/>
                  </a:lnTo>
                  <a:lnTo>
                    <a:pt x="1262" y="48"/>
                  </a:lnTo>
                  <a:close/>
                  <a:moveTo>
                    <a:pt x="1322" y="0"/>
                  </a:moveTo>
                  <a:lnTo>
                    <a:pt x="512" y="119"/>
                  </a:lnTo>
                  <a:lnTo>
                    <a:pt x="0" y="2203"/>
                  </a:lnTo>
                  <a:lnTo>
                    <a:pt x="95" y="2215"/>
                  </a:lnTo>
                  <a:lnTo>
                    <a:pt x="548" y="369"/>
                  </a:lnTo>
                  <a:lnTo>
                    <a:pt x="774" y="1858"/>
                  </a:lnTo>
                  <a:lnTo>
                    <a:pt x="1619" y="72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6"/>
            <p:cNvSpPr/>
            <p:nvPr/>
          </p:nvSpPr>
          <p:spPr>
            <a:xfrm>
              <a:off x="5567650" y="1377675"/>
              <a:ext cx="41400" cy="57175"/>
            </a:xfrm>
            <a:custGeom>
              <a:avLst/>
              <a:gdLst/>
              <a:ahLst/>
              <a:cxnLst/>
              <a:rect l="l" t="t" r="r" b="b"/>
              <a:pathLst>
                <a:path w="1656" h="2287" extrusionOk="0">
                  <a:moveTo>
                    <a:pt x="286" y="1"/>
                  </a:moveTo>
                  <a:lnTo>
                    <a:pt x="0" y="787"/>
                  </a:lnTo>
                  <a:lnTo>
                    <a:pt x="905" y="1810"/>
                  </a:lnTo>
                  <a:lnTo>
                    <a:pt x="1143" y="239"/>
                  </a:lnTo>
                  <a:lnTo>
                    <a:pt x="286" y="1"/>
                  </a:lnTo>
                  <a:close/>
                  <a:moveTo>
                    <a:pt x="1143" y="239"/>
                  </a:moveTo>
                  <a:lnTo>
                    <a:pt x="1655" y="2287"/>
                  </a:lnTo>
                  <a:lnTo>
                    <a:pt x="1191" y="406"/>
                  </a:lnTo>
                  <a:lnTo>
                    <a:pt x="1143" y="2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5567050" y="1376500"/>
              <a:ext cx="43475" cy="58650"/>
            </a:xfrm>
            <a:custGeom>
              <a:avLst/>
              <a:gdLst/>
              <a:ahLst/>
              <a:cxnLst/>
              <a:rect l="l" t="t" r="r" b="b"/>
              <a:pathLst>
                <a:path w="1739" h="2346" extrusionOk="0">
                  <a:moveTo>
                    <a:pt x="322" y="95"/>
                  </a:moveTo>
                  <a:lnTo>
                    <a:pt x="1108" y="310"/>
                  </a:lnTo>
                  <a:lnTo>
                    <a:pt x="894" y="1774"/>
                  </a:lnTo>
                  <a:lnTo>
                    <a:pt x="72" y="822"/>
                  </a:lnTo>
                  <a:lnTo>
                    <a:pt x="322" y="95"/>
                  </a:lnTo>
                  <a:close/>
                  <a:moveTo>
                    <a:pt x="298" y="0"/>
                  </a:moveTo>
                  <a:lnTo>
                    <a:pt x="1" y="845"/>
                  </a:lnTo>
                  <a:lnTo>
                    <a:pt x="965" y="1977"/>
                  </a:lnTo>
                  <a:lnTo>
                    <a:pt x="1191" y="500"/>
                  </a:lnTo>
                  <a:lnTo>
                    <a:pt x="1632" y="2346"/>
                  </a:lnTo>
                  <a:lnTo>
                    <a:pt x="1739" y="2334"/>
                  </a:lnTo>
                  <a:lnTo>
                    <a:pt x="1275" y="453"/>
                  </a:lnTo>
                  <a:lnTo>
                    <a:pt x="1227" y="25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6"/>
            <p:cNvSpPr/>
            <p:nvPr/>
          </p:nvSpPr>
          <p:spPr>
            <a:xfrm>
              <a:off x="5388450" y="1386900"/>
              <a:ext cx="170600" cy="258250"/>
            </a:xfrm>
            <a:custGeom>
              <a:avLst/>
              <a:gdLst/>
              <a:ahLst/>
              <a:cxnLst/>
              <a:rect l="l" t="t" r="r" b="b"/>
              <a:pathLst>
                <a:path w="6824" h="10330" extrusionOk="0">
                  <a:moveTo>
                    <a:pt x="6823" y="1"/>
                  </a:moveTo>
                  <a:cubicBezTo>
                    <a:pt x="6823" y="1"/>
                    <a:pt x="1965" y="2394"/>
                    <a:pt x="977" y="5894"/>
                  </a:cubicBezTo>
                  <a:cubicBezTo>
                    <a:pt x="1" y="9407"/>
                    <a:pt x="846" y="9692"/>
                    <a:pt x="1465" y="10240"/>
                  </a:cubicBezTo>
                  <a:cubicBezTo>
                    <a:pt x="1537" y="10302"/>
                    <a:pt x="1633" y="10330"/>
                    <a:pt x="1748" y="10330"/>
                  </a:cubicBezTo>
                  <a:cubicBezTo>
                    <a:pt x="2649" y="10330"/>
                    <a:pt x="4680" y="8645"/>
                    <a:pt x="4680" y="8645"/>
                  </a:cubicBezTo>
                  <a:lnTo>
                    <a:pt x="6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6"/>
            <p:cNvSpPr/>
            <p:nvPr/>
          </p:nvSpPr>
          <p:spPr>
            <a:xfrm>
              <a:off x="5389350" y="1384825"/>
              <a:ext cx="171775" cy="261950"/>
            </a:xfrm>
            <a:custGeom>
              <a:avLst/>
              <a:gdLst/>
              <a:ahLst/>
              <a:cxnLst/>
              <a:rect l="l" t="t" r="r" b="b"/>
              <a:pathLst>
                <a:path w="6871" h="10478" extrusionOk="0">
                  <a:moveTo>
                    <a:pt x="6728" y="155"/>
                  </a:moveTo>
                  <a:lnTo>
                    <a:pt x="4620" y="8704"/>
                  </a:lnTo>
                  <a:cubicBezTo>
                    <a:pt x="3986" y="9224"/>
                    <a:pt x="2427" y="10378"/>
                    <a:pt x="1716" y="10378"/>
                  </a:cubicBezTo>
                  <a:cubicBezTo>
                    <a:pt x="1613" y="10378"/>
                    <a:pt x="1527" y="10354"/>
                    <a:pt x="1465" y="10299"/>
                  </a:cubicBezTo>
                  <a:cubicBezTo>
                    <a:pt x="1417" y="10228"/>
                    <a:pt x="1358" y="10192"/>
                    <a:pt x="1298" y="10145"/>
                  </a:cubicBezTo>
                  <a:cubicBezTo>
                    <a:pt x="703" y="9668"/>
                    <a:pt x="96" y="9168"/>
                    <a:pt x="989" y="5989"/>
                  </a:cubicBezTo>
                  <a:cubicBezTo>
                    <a:pt x="1882" y="2787"/>
                    <a:pt x="6097" y="489"/>
                    <a:pt x="6728" y="155"/>
                  </a:cubicBezTo>
                  <a:close/>
                  <a:moveTo>
                    <a:pt x="6870" y="0"/>
                  </a:moveTo>
                  <a:lnTo>
                    <a:pt x="6775" y="36"/>
                  </a:lnTo>
                  <a:cubicBezTo>
                    <a:pt x="6716" y="72"/>
                    <a:pt x="1882" y="2477"/>
                    <a:pt x="894" y="5977"/>
                  </a:cubicBezTo>
                  <a:cubicBezTo>
                    <a:pt x="1" y="9204"/>
                    <a:pt x="632" y="9716"/>
                    <a:pt x="1239" y="10216"/>
                  </a:cubicBezTo>
                  <a:cubicBezTo>
                    <a:pt x="1298" y="10276"/>
                    <a:pt x="1346" y="10323"/>
                    <a:pt x="1406" y="10371"/>
                  </a:cubicBezTo>
                  <a:cubicBezTo>
                    <a:pt x="1489" y="10442"/>
                    <a:pt x="1584" y="10478"/>
                    <a:pt x="1715" y="10478"/>
                  </a:cubicBezTo>
                  <a:cubicBezTo>
                    <a:pt x="2644" y="10478"/>
                    <a:pt x="4584" y="8847"/>
                    <a:pt x="4692" y="8775"/>
                  </a:cubicBezTo>
                  <a:lnTo>
                    <a:pt x="4704" y="8763"/>
                  </a:lnTo>
                  <a:lnTo>
                    <a:pt x="687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5421500" y="1383925"/>
              <a:ext cx="167300" cy="502600"/>
            </a:xfrm>
            <a:custGeom>
              <a:avLst/>
              <a:gdLst/>
              <a:ahLst/>
              <a:cxnLst/>
              <a:rect l="l" t="t" r="r" b="b"/>
              <a:pathLst>
                <a:path w="6692" h="20104" extrusionOk="0">
                  <a:moveTo>
                    <a:pt x="5823" y="1"/>
                  </a:moveTo>
                  <a:cubicBezTo>
                    <a:pt x="5561" y="13"/>
                    <a:pt x="3751" y="2251"/>
                    <a:pt x="2132" y="5704"/>
                  </a:cubicBezTo>
                  <a:cubicBezTo>
                    <a:pt x="501" y="9145"/>
                    <a:pt x="0" y="17670"/>
                    <a:pt x="358" y="18265"/>
                  </a:cubicBezTo>
                  <a:cubicBezTo>
                    <a:pt x="715" y="18860"/>
                    <a:pt x="1334" y="19515"/>
                    <a:pt x="2227" y="19801"/>
                  </a:cubicBezTo>
                  <a:cubicBezTo>
                    <a:pt x="2610" y="19918"/>
                    <a:pt x="3108" y="20103"/>
                    <a:pt x="3633" y="20103"/>
                  </a:cubicBezTo>
                  <a:cubicBezTo>
                    <a:pt x="4334" y="20103"/>
                    <a:pt x="5083" y="19774"/>
                    <a:pt x="5668" y="18515"/>
                  </a:cubicBezTo>
                  <a:cubicBezTo>
                    <a:pt x="6692" y="16312"/>
                    <a:pt x="6156" y="7335"/>
                    <a:pt x="6156" y="7335"/>
                  </a:cubicBezTo>
                  <a:lnTo>
                    <a:pt x="6049" y="2918"/>
                  </a:lnTo>
                  <a:lnTo>
                    <a:pt x="5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5422700" y="1382750"/>
              <a:ext cx="167000" cy="504550"/>
            </a:xfrm>
            <a:custGeom>
              <a:avLst/>
              <a:gdLst/>
              <a:ahLst/>
              <a:cxnLst/>
              <a:rect l="l" t="t" r="r" b="b"/>
              <a:pathLst>
                <a:path w="6680" h="20182" extrusionOk="0">
                  <a:moveTo>
                    <a:pt x="5727" y="119"/>
                  </a:moveTo>
                  <a:lnTo>
                    <a:pt x="5965" y="2977"/>
                  </a:lnTo>
                  <a:lnTo>
                    <a:pt x="6072" y="7406"/>
                  </a:lnTo>
                  <a:cubicBezTo>
                    <a:pt x="6072" y="7501"/>
                    <a:pt x="6584" y="16395"/>
                    <a:pt x="5572" y="18562"/>
                  </a:cubicBezTo>
                  <a:cubicBezTo>
                    <a:pt x="4992" y="19794"/>
                    <a:pt x="4258" y="20117"/>
                    <a:pt x="3571" y="20117"/>
                  </a:cubicBezTo>
                  <a:cubicBezTo>
                    <a:pt x="3129" y="20117"/>
                    <a:pt x="2707" y="19983"/>
                    <a:pt x="2358" y="19872"/>
                  </a:cubicBezTo>
                  <a:lnTo>
                    <a:pt x="2179" y="19824"/>
                  </a:lnTo>
                  <a:cubicBezTo>
                    <a:pt x="1191" y="19514"/>
                    <a:pt x="607" y="18741"/>
                    <a:pt x="333" y="18312"/>
                  </a:cubicBezTo>
                  <a:cubicBezTo>
                    <a:pt x="0" y="17740"/>
                    <a:pt x="453" y="9287"/>
                    <a:pt x="2107" y="5775"/>
                  </a:cubicBezTo>
                  <a:cubicBezTo>
                    <a:pt x="3691" y="2465"/>
                    <a:pt x="5382" y="333"/>
                    <a:pt x="5727" y="119"/>
                  </a:cubicBezTo>
                  <a:close/>
                  <a:moveTo>
                    <a:pt x="5763" y="0"/>
                  </a:moveTo>
                  <a:cubicBezTo>
                    <a:pt x="5501" y="12"/>
                    <a:pt x="3655" y="2298"/>
                    <a:pt x="2048" y="5715"/>
                  </a:cubicBezTo>
                  <a:cubicBezTo>
                    <a:pt x="1095" y="7727"/>
                    <a:pt x="619" y="11192"/>
                    <a:pt x="405" y="13085"/>
                  </a:cubicBezTo>
                  <a:cubicBezTo>
                    <a:pt x="143" y="15597"/>
                    <a:pt x="83" y="18014"/>
                    <a:pt x="274" y="18336"/>
                  </a:cubicBezTo>
                  <a:cubicBezTo>
                    <a:pt x="548" y="18788"/>
                    <a:pt x="1155" y="19574"/>
                    <a:pt x="2167" y="19884"/>
                  </a:cubicBezTo>
                  <a:lnTo>
                    <a:pt x="2346" y="19931"/>
                  </a:lnTo>
                  <a:cubicBezTo>
                    <a:pt x="2703" y="20050"/>
                    <a:pt x="3155" y="20181"/>
                    <a:pt x="3596" y="20181"/>
                  </a:cubicBezTo>
                  <a:cubicBezTo>
                    <a:pt x="4310" y="20181"/>
                    <a:pt x="5072" y="19860"/>
                    <a:pt x="5667" y="18562"/>
                  </a:cubicBezTo>
                  <a:cubicBezTo>
                    <a:pt x="6679" y="16371"/>
                    <a:pt x="6179" y="7739"/>
                    <a:pt x="6156" y="7370"/>
                  </a:cubicBezTo>
                  <a:lnTo>
                    <a:pt x="6048" y="2953"/>
                  </a:lnTo>
                  <a:lnTo>
                    <a:pt x="581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6"/>
            <p:cNvSpPr/>
            <p:nvPr/>
          </p:nvSpPr>
          <p:spPr>
            <a:xfrm>
              <a:off x="5443850" y="1684550"/>
              <a:ext cx="92275" cy="43550"/>
            </a:xfrm>
            <a:custGeom>
              <a:avLst/>
              <a:gdLst/>
              <a:ahLst/>
              <a:cxnLst/>
              <a:rect l="l" t="t" r="r" b="b"/>
              <a:pathLst>
                <a:path w="3691" h="1742" extrusionOk="0">
                  <a:moveTo>
                    <a:pt x="247" y="1"/>
                  </a:moveTo>
                  <a:cubicBezTo>
                    <a:pt x="82" y="1"/>
                    <a:pt x="0" y="1121"/>
                    <a:pt x="130" y="1346"/>
                  </a:cubicBezTo>
                  <a:cubicBezTo>
                    <a:pt x="248" y="1527"/>
                    <a:pt x="1959" y="1742"/>
                    <a:pt x="2884" y="1742"/>
                  </a:cubicBezTo>
                  <a:cubicBezTo>
                    <a:pt x="3179" y="1742"/>
                    <a:pt x="3395" y="1720"/>
                    <a:pt x="3452" y="1668"/>
                  </a:cubicBezTo>
                  <a:cubicBezTo>
                    <a:pt x="3690" y="1465"/>
                    <a:pt x="3559" y="430"/>
                    <a:pt x="3559" y="430"/>
                  </a:cubicBezTo>
                  <a:cubicBezTo>
                    <a:pt x="3559" y="430"/>
                    <a:pt x="416" y="13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6"/>
            <p:cNvSpPr/>
            <p:nvPr/>
          </p:nvSpPr>
          <p:spPr>
            <a:xfrm>
              <a:off x="5442925" y="1683975"/>
              <a:ext cx="94375" cy="45250"/>
            </a:xfrm>
            <a:custGeom>
              <a:avLst/>
              <a:gdLst/>
              <a:ahLst/>
              <a:cxnLst/>
              <a:rect l="l" t="t" r="r" b="b"/>
              <a:pathLst>
                <a:path w="3775" h="1810" extrusionOk="0">
                  <a:moveTo>
                    <a:pt x="286" y="72"/>
                  </a:moveTo>
                  <a:cubicBezTo>
                    <a:pt x="441" y="84"/>
                    <a:pt x="3215" y="441"/>
                    <a:pt x="3561" y="453"/>
                  </a:cubicBezTo>
                  <a:cubicBezTo>
                    <a:pt x="3596" y="774"/>
                    <a:pt x="3632" y="1488"/>
                    <a:pt x="3454" y="1631"/>
                  </a:cubicBezTo>
                  <a:cubicBezTo>
                    <a:pt x="3406" y="1674"/>
                    <a:pt x="3209" y="1694"/>
                    <a:pt x="2927" y="1694"/>
                  </a:cubicBezTo>
                  <a:cubicBezTo>
                    <a:pt x="2423" y="1694"/>
                    <a:pt x="1648" y="1631"/>
                    <a:pt x="977" y="1524"/>
                  </a:cubicBezTo>
                  <a:cubicBezTo>
                    <a:pt x="286" y="1429"/>
                    <a:pt x="227" y="1346"/>
                    <a:pt x="215" y="1334"/>
                  </a:cubicBezTo>
                  <a:cubicBezTo>
                    <a:pt x="108" y="1167"/>
                    <a:pt x="155" y="453"/>
                    <a:pt x="239" y="155"/>
                  </a:cubicBezTo>
                  <a:cubicBezTo>
                    <a:pt x="275" y="84"/>
                    <a:pt x="286" y="72"/>
                    <a:pt x="286" y="72"/>
                  </a:cubicBezTo>
                  <a:close/>
                  <a:moveTo>
                    <a:pt x="286" y="0"/>
                  </a:moveTo>
                  <a:cubicBezTo>
                    <a:pt x="263" y="0"/>
                    <a:pt x="227" y="24"/>
                    <a:pt x="203" y="72"/>
                  </a:cubicBezTo>
                  <a:cubicBezTo>
                    <a:pt x="60" y="298"/>
                    <a:pt x="1" y="1203"/>
                    <a:pt x="144" y="1405"/>
                  </a:cubicBezTo>
                  <a:cubicBezTo>
                    <a:pt x="155" y="1441"/>
                    <a:pt x="215" y="1524"/>
                    <a:pt x="953" y="1643"/>
                  </a:cubicBezTo>
                  <a:cubicBezTo>
                    <a:pt x="1537" y="1739"/>
                    <a:pt x="2382" y="1810"/>
                    <a:pt x="2942" y="1810"/>
                  </a:cubicBezTo>
                  <a:cubicBezTo>
                    <a:pt x="3239" y="1810"/>
                    <a:pt x="3454" y="1786"/>
                    <a:pt x="3501" y="1739"/>
                  </a:cubicBezTo>
                  <a:cubicBezTo>
                    <a:pt x="3775" y="1524"/>
                    <a:pt x="3656" y="560"/>
                    <a:pt x="3632" y="453"/>
                  </a:cubicBezTo>
                  <a:lnTo>
                    <a:pt x="3632" y="429"/>
                  </a:lnTo>
                  <a:lnTo>
                    <a:pt x="3608" y="417"/>
                  </a:lnTo>
                  <a:cubicBezTo>
                    <a:pt x="3477" y="417"/>
                    <a:pt x="453" y="12"/>
                    <a:pt x="28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5677175" y="1684550"/>
              <a:ext cx="88125" cy="43550"/>
            </a:xfrm>
            <a:custGeom>
              <a:avLst/>
              <a:gdLst/>
              <a:ahLst/>
              <a:cxnLst/>
              <a:rect l="l" t="t" r="r" b="b"/>
              <a:pathLst>
                <a:path w="3525" h="1742" extrusionOk="0">
                  <a:moveTo>
                    <a:pt x="3289" y="1"/>
                  </a:moveTo>
                  <a:cubicBezTo>
                    <a:pt x="3289" y="1"/>
                    <a:pt x="3288" y="1"/>
                    <a:pt x="3287" y="1"/>
                  </a:cubicBezTo>
                  <a:cubicBezTo>
                    <a:pt x="3120" y="13"/>
                    <a:pt x="132" y="430"/>
                    <a:pt x="132" y="430"/>
                  </a:cubicBezTo>
                  <a:cubicBezTo>
                    <a:pt x="132" y="430"/>
                    <a:pt x="1" y="1465"/>
                    <a:pt x="239" y="1668"/>
                  </a:cubicBezTo>
                  <a:cubicBezTo>
                    <a:pt x="297" y="1720"/>
                    <a:pt x="503" y="1742"/>
                    <a:pt x="784" y="1742"/>
                  </a:cubicBezTo>
                  <a:cubicBezTo>
                    <a:pt x="1666" y="1742"/>
                    <a:pt x="3286" y="1527"/>
                    <a:pt x="3394" y="1346"/>
                  </a:cubicBezTo>
                  <a:cubicBezTo>
                    <a:pt x="3524" y="1121"/>
                    <a:pt x="3431" y="1"/>
                    <a:pt x="3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6"/>
            <p:cNvSpPr/>
            <p:nvPr/>
          </p:nvSpPr>
          <p:spPr>
            <a:xfrm>
              <a:off x="5676300" y="1683975"/>
              <a:ext cx="89325" cy="45250"/>
            </a:xfrm>
            <a:custGeom>
              <a:avLst/>
              <a:gdLst/>
              <a:ahLst/>
              <a:cxnLst/>
              <a:rect l="l" t="t" r="r" b="b"/>
              <a:pathLst>
                <a:path w="3573" h="1810" extrusionOk="0">
                  <a:moveTo>
                    <a:pt x="3310" y="72"/>
                  </a:moveTo>
                  <a:cubicBezTo>
                    <a:pt x="3310" y="72"/>
                    <a:pt x="3322" y="84"/>
                    <a:pt x="3346" y="179"/>
                  </a:cubicBezTo>
                  <a:cubicBezTo>
                    <a:pt x="3453" y="476"/>
                    <a:pt x="3465" y="1191"/>
                    <a:pt x="3382" y="1346"/>
                  </a:cubicBezTo>
                  <a:cubicBezTo>
                    <a:pt x="3358" y="1381"/>
                    <a:pt x="3167" y="1465"/>
                    <a:pt x="2572" y="1560"/>
                  </a:cubicBezTo>
                  <a:cubicBezTo>
                    <a:pt x="1951" y="1666"/>
                    <a:pt x="1247" y="1719"/>
                    <a:pt x="787" y="1719"/>
                  </a:cubicBezTo>
                  <a:cubicBezTo>
                    <a:pt x="525" y="1719"/>
                    <a:pt x="341" y="1702"/>
                    <a:pt x="298" y="1667"/>
                  </a:cubicBezTo>
                  <a:cubicBezTo>
                    <a:pt x="131" y="1512"/>
                    <a:pt x="179" y="798"/>
                    <a:pt x="215" y="488"/>
                  </a:cubicBezTo>
                  <a:cubicBezTo>
                    <a:pt x="524" y="441"/>
                    <a:pt x="3167" y="84"/>
                    <a:pt x="3310" y="72"/>
                  </a:cubicBezTo>
                  <a:close/>
                  <a:moveTo>
                    <a:pt x="3286" y="0"/>
                  </a:moveTo>
                  <a:cubicBezTo>
                    <a:pt x="3143" y="0"/>
                    <a:pt x="274" y="393"/>
                    <a:pt x="155" y="417"/>
                  </a:cubicBezTo>
                  <a:lnTo>
                    <a:pt x="119" y="429"/>
                  </a:lnTo>
                  <a:lnTo>
                    <a:pt x="119" y="453"/>
                  </a:lnTo>
                  <a:cubicBezTo>
                    <a:pt x="107" y="560"/>
                    <a:pt x="0" y="1524"/>
                    <a:pt x="238" y="1739"/>
                  </a:cubicBezTo>
                  <a:cubicBezTo>
                    <a:pt x="298" y="1786"/>
                    <a:pt x="524" y="1810"/>
                    <a:pt x="786" y="1810"/>
                  </a:cubicBezTo>
                  <a:cubicBezTo>
                    <a:pt x="1322" y="1810"/>
                    <a:pt x="2096" y="1727"/>
                    <a:pt x="2560" y="1667"/>
                  </a:cubicBezTo>
                  <a:cubicBezTo>
                    <a:pt x="3370" y="1548"/>
                    <a:pt x="3429" y="1441"/>
                    <a:pt x="3441" y="1405"/>
                  </a:cubicBezTo>
                  <a:cubicBezTo>
                    <a:pt x="3572" y="1191"/>
                    <a:pt x="3513" y="262"/>
                    <a:pt x="3382" y="60"/>
                  </a:cubicBezTo>
                  <a:cubicBezTo>
                    <a:pt x="3370" y="12"/>
                    <a:pt x="3322" y="0"/>
                    <a:pt x="328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6"/>
            <p:cNvSpPr/>
            <p:nvPr/>
          </p:nvSpPr>
          <p:spPr>
            <a:xfrm>
              <a:off x="5495975" y="1499675"/>
              <a:ext cx="17825" cy="23025"/>
            </a:xfrm>
            <a:custGeom>
              <a:avLst/>
              <a:gdLst/>
              <a:ahLst/>
              <a:cxnLst/>
              <a:rect l="l" t="t" r="r" b="b"/>
              <a:pathLst>
                <a:path w="713" h="921" extrusionOk="0">
                  <a:moveTo>
                    <a:pt x="215" y="1"/>
                  </a:moveTo>
                  <a:cubicBezTo>
                    <a:pt x="210" y="1"/>
                    <a:pt x="205" y="1"/>
                    <a:pt x="200" y="2"/>
                  </a:cubicBezTo>
                  <a:cubicBezTo>
                    <a:pt x="61" y="25"/>
                    <a:pt x="1" y="921"/>
                    <a:pt x="64" y="921"/>
                  </a:cubicBezTo>
                  <a:cubicBezTo>
                    <a:pt x="66" y="921"/>
                    <a:pt x="68" y="920"/>
                    <a:pt x="69" y="919"/>
                  </a:cubicBezTo>
                  <a:cubicBezTo>
                    <a:pt x="165" y="860"/>
                    <a:pt x="712" y="526"/>
                    <a:pt x="712" y="526"/>
                  </a:cubicBezTo>
                  <a:cubicBezTo>
                    <a:pt x="712" y="526"/>
                    <a:pt x="377" y="1"/>
                    <a:pt x="215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5535800" y="1499675"/>
              <a:ext cx="17800" cy="23025"/>
            </a:xfrm>
            <a:custGeom>
              <a:avLst/>
              <a:gdLst/>
              <a:ahLst/>
              <a:cxnLst/>
              <a:rect l="l" t="t" r="r" b="b"/>
              <a:pathLst>
                <a:path w="712" h="921" extrusionOk="0">
                  <a:moveTo>
                    <a:pt x="487" y="1"/>
                  </a:moveTo>
                  <a:cubicBezTo>
                    <a:pt x="336" y="1"/>
                    <a:pt x="0" y="526"/>
                    <a:pt x="0" y="526"/>
                  </a:cubicBezTo>
                  <a:cubicBezTo>
                    <a:pt x="0" y="526"/>
                    <a:pt x="560" y="860"/>
                    <a:pt x="631" y="919"/>
                  </a:cubicBezTo>
                  <a:cubicBezTo>
                    <a:pt x="634" y="920"/>
                    <a:pt x="636" y="921"/>
                    <a:pt x="637" y="921"/>
                  </a:cubicBezTo>
                  <a:cubicBezTo>
                    <a:pt x="712" y="921"/>
                    <a:pt x="651" y="25"/>
                    <a:pt x="501" y="2"/>
                  </a:cubicBezTo>
                  <a:cubicBezTo>
                    <a:pt x="496" y="1"/>
                    <a:pt x="491" y="1"/>
                    <a:pt x="487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5494725" y="1503000"/>
              <a:ext cx="60450" cy="47650"/>
            </a:xfrm>
            <a:custGeom>
              <a:avLst/>
              <a:gdLst/>
              <a:ahLst/>
              <a:cxnLst/>
              <a:rect l="l" t="t" r="r" b="b"/>
              <a:pathLst>
                <a:path w="2418" h="1906" extrusionOk="0">
                  <a:moveTo>
                    <a:pt x="1203" y="0"/>
                  </a:moveTo>
                  <a:cubicBezTo>
                    <a:pt x="536" y="0"/>
                    <a:pt x="0" y="429"/>
                    <a:pt x="0" y="953"/>
                  </a:cubicBezTo>
                  <a:cubicBezTo>
                    <a:pt x="0" y="1477"/>
                    <a:pt x="536" y="1905"/>
                    <a:pt x="1203" y="1905"/>
                  </a:cubicBezTo>
                  <a:cubicBezTo>
                    <a:pt x="1870" y="1905"/>
                    <a:pt x="2417" y="1477"/>
                    <a:pt x="2417" y="953"/>
                  </a:cubicBezTo>
                  <a:cubicBezTo>
                    <a:pt x="2417" y="429"/>
                    <a:pt x="1870" y="0"/>
                    <a:pt x="1203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5540550" y="1518575"/>
              <a:ext cx="3600" cy="3800"/>
            </a:xfrm>
            <a:custGeom>
              <a:avLst/>
              <a:gdLst/>
              <a:ahLst/>
              <a:cxnLst/>
              <a:rect l="l" t="t" r="r" b="b"/>
              <a:pathLst>
                <a:path w="144" h="152" extrusionOk="0">
                  <a:moveTo>
                    <a:pt x="100" y="1"/>
                  </a:moveTo>
                  <a:cubicBezTo>
                    <a:pt x="92" y="1"/>
                    <a:pt x="83" y="3"/>
                    <a:pt x="72" y="8"/>
                  </a:cubicBezTo>
                  <a:cubicBezTo>
                    <a:pt x="25" y="8"/>
                    <a:pt x="1" y="32"/>
                    <a:pt x="1" y="80"/>
                  </a:cubicBezTo>
                  <a:cubicBezTo>
                    <a:pt x="1" y="127"/>
                    <a:pt x="25" y="151"/>
                    <a:pt x="72" y="151"/>
                  </a:cubicBezTo>
                  <a:cubicBezTo>
                    <a:pt x="120" y="151"/>
                    <a:pt x="144" y="127"/>
                    <a:pt x="144" y="80"/>
                  </a:cubicBezTo>
                  <a:cubicBezTo>
                    <a:pt x="144" y="33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6"/>
            <p:cNvSpPr/>
            <p:nvPr/>
          </p:nvSpPr>
          <p:spPr>
            <a:xfrm>
              <a:off x="5533725" y="1523825"/>
              <a:ext cx="1500" cy="1525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36" y="1"/>
                  </a:moveTo>
                  <a:cubicBezTo>
                    <a:pt x="24" y="1"/>
                    <a:pt x="0" y="13"/>
                    <a:pt x="0" y="36"/>
                  </a:cubicBezTo>
                  <a:cubicBezTo>
                    <a:pt x="0" y="48"/>
                    <a:pt x="24" y="60"/>
                    <a:pt x="36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13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6"/>
            <p:cNvSpPr/>
            <p:nvPr/>
          </p:nvSpPr>
          <p:spPr>
            <a:xfrm>
              <a:off x="5533725" y="1526500"/>
              <a:ext cx="1500" cy="1525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36" y="1"/>
                  </a:moveTo>
                  <a:cubicBezTo>
                    <a:pt x="24" y="1"/>
                    <a:pt x="0" y="13"/>
                    <a:pt x="0" y="25"/>
                  </a:cubicBezTo>
                  <a:cubicBezTo>
                    <a:pt x="0" y="48"/>
                    <a:pt x="24" y="60"/>
                    <a:pt x="36" y="60"/>
                  </a:cubicBezTo>
                  <a:cubicBezTo>
                    <a:pt x="48" y="60"/>
                    <a:pt x="60" y="48"/>
                    <a:pt x="60" y="25"/>
                  </a:cubicBezTo>
                  <a:cubicBezTo>
                    <a:pt x="60" y="13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5535800" y="15250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24" y="0"/>
                  </a:moveTo>
                  <a:cubicBezTo>
                    <a:pt x="12" y="0"/>
                    <a:pt x="0" y="12"/>
                    <a:pt x="0" y="24"/>
                  </a:cubicBezTo>
                  <a:cubicBezTo>
                    <a:pt x="0" y="48"/>
                    <a:pt x="12" y="60"/>
                    <a:pt x="24" y="60"/>
                  </a:cubicBezTo>
                  <a:cubicBezTo>
                    <a:pt x="36" y="60"/>
                    <a:pt x="60" y="48"/>
                    <a:pt x="60" y="24"/>
                  </a:cubicBezTo>
                  <a:cubicBezTo>
                    <a:pt x="60" y="12"/>
                    <a:pt x="60" y="0"/>
                    <a:pt x="24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5515850" y="1524725"/>
              <a:ext cx="1525" cy="1500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36" y="0"/>
                  </a:moveTo>
                  <a:cubicBezTo>
                    <a:pt x="25" y="0"/>
                    <a:pt x="1" y="12"/>
                    <a:pt x="1" y="24"/>
                  </a:cubicBezTo>
                  <a:cubicBezTo>
                    <a:pt x="1" y="36"/>
                    <a:pt x="25" y="60"/>
                    <a:pt x="36" y="60"/>
                  </a:cubicBezTo>
                  <a:cubicBezTo>
                    <a:pt x="48" y="60"/>
                    <a:pt x="60" y="36"/>
                    <a:pt x="60" y="24"/>
                  </a:cubicBezTo>
                  <a:cubicBezTo>
                    <a:pt x="60" y="12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5515850" y="15271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36" y="1"/>
                  </a:moveTo>
                  <a:cubicBezTo>
                    <a:pt x="25" y="1"/>
                    <a:pt x="1" y="24"/>
                    <a:pt x="1" y="36"/>
                  </a:cubicBezTo>
                  <a:cubicBezTo>
                    <a:pt x="1" y="48"/>
                    <a:pt x="25" y="60"/>
                    <a:pt x="36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24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6"/>
            <p:cNvSpPr/>
            <p:nvPr/>
          </p:nvSpPr>
          <p:spPr>
            <a:xfrm>
              <a:off x="5513775" y="15256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24" y="0"/>
                  </a:moveTo>
                  <a:cubicBezTo>
                    <a:pt x="12" y="0"/>
                    <a:pt x="0" y="0"/>
                    <a:pt x="0" y="36"/>
                  </a:cubicBezTo>
                  <a:cubicBezTo>
                    <a:pt x="0" y="48"/>
                    <a:pt x="12" y="60"/>
                    <a:pt x="24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24"/>
                    <a:pt x="48" y="0"/>
                    <a:pt x="24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6"/>
            <p:cNvSpPr/>
            <p:nvPr/>
          </p:nvSpPr>
          <p:spPr>
            <a:xfrm>
              <a:off x="5505150" y="1519000"/>
              <a:ext cx="3875" cy="3675"/>
            </a:xfrm>
            <a:custGeom>
              <a:avLst/>
              <a:gdLst/>
              <a:ahLst/>
              <a:cxnLst/>
              <a:rect l="l" t="t" r="r" b="b"/>
              <a:pathLst>
                <a:path w="155" h="147" extrusionOk="0">
                  <a:moveTo>
                    <a:pt x="86" y="1"/>
                  </a:moveTo>
                  <a:cubicBezTo>
                    <a:pt x="81" y="1"/>
                    <a:pt x="76" y="2"/>
                    <a:pt x="72" y="3"/>
                  </a:cubicBezTo>
                  <a:cubicBezTo>
                    <a:pt x="36" y="3"/>
                    <a:pt x="0" y="27"/>
                    <a:pt x="0" y="75"/>
                  </a:cubicBezTo>
                  <a:cubicBezTo>
                    <a:pt x="0" y="122"/>
                    <a:pt x="36" y="146"/>
                    <a:pt x="72" y="146"/>
                  </a:cubicBezTo>
                  <a:cubicBezTo>
                    <a:pt x="119" y="146"/>
                    <a:pt x="155" y="122"/>
                    <a:pt x="155" y="75"/>
                  </a:cubicBezTo>
                  <a:cubicBezTo>
                    <a:pt x="155" y="33"/>
                    <a:pt x="119" y="1"/>
                    <a:pt x="8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5522400" y="1529450"/>
              <a:ext cx="7475" cy="8100"/>
            </a:xfrm>
            <a:custGeom>
              <a:avLst/>
              <a:gdLst/>
              <a:ahLst/>
              <a:cxnLst/>
              <a:rect l="l" t="t" r="r" b="b"/>
              <a:pathLst>
                <a:path w="299" h="324" extrusionOk="0">
                  <a:moveTo>
                    <a:pt x="258" y="1"/>
                  </a:moveTo>
                  <a:cubicBezTo>
                    <a:pt x="250" y="1"/>
                    <a:pt x="243" y="11"/>
                    <a:pt x="251" y="26"/>
                  </a:cubicBezTo>
                  <a:cubicBezTo>
                    <a:pt x="263" y="109"/>
                    <a:pt x="263" y="300"/>
                    <a:pt x="144" y="300"/>
                  </a:cubicBezTo>
                  <a:cubicBezTo>
                    <a:pt x="24" y="300"/>
                    <a:pt x="36" y="109"/>
                    <a:pt x="36" y="26"/>
                  </a:cubicBezTo>
                  <a:cubicBezTo>
                    <a:pt x="53" y="17"/>
                    <a:pt x="34" y="9"/>
                    <a:pt x="22" y="9"/>
                  </a:cubicBezTo>
                  <a:cubicBezTo>
                    <a:pt x="17" y="9"/>
                    <a:pt x="13" y="10"/>
                    <a:pt x="13" y="14"/>
                  </a:cubicBezTo>
                  <a:cubicBezTo>
                    <a:pt x="1" y="109"/>
                    <a:pt x="13" y="323"/>
                    <a:pt x="144" y="323"/>
                  </a:cubicBezTo>
                  <a:cubicBezTo>
                    <a:pt x="275" y="323"/>
                    <a:pt x="298" y="121"/>
                    <a:pt x="275" y="14"/>
                  </a:cubicBezTo>
                  <a:cubicBezTo>
                    <a:pt x="270" y="5"/>
                    <a:pt x="264" y="1"/>
                    <a:pt x="258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5523900" y="1521150"/>
              <a:ext cx="5075" cy="8500"/>
            </a:xfrm>
            <a:custGeom>
              <a:avLst/>
              <a:gdLst/>
              <a:ahLst/>
              <a:cxnLst/>
              <a:rect l="l" t="t" r="r" b="b"/>
              <a:pathLst>
                <a:path w="203" h="340" extrusionOk="0">
                  <a:moveTo>
                    <a:pt x="95" y="1"/>
                  </a:moveTo>
                  <a:cubicBezTo>
                    <a:pt x="36" y="1"/>
                    <a:pt x="0" y="36"/>
                    <a:pt x="0" y="96"/>
                  </a:cubicBezTo>
                  <a:cubicBezTo>
                    <a:pt x="0" y="143"/>
                    <a:pt x="36" y="167"/>
                    <a:pt x="84" y="167"/>
                  </a:cubicBezTo>
                  <a:lnTo>
                    <a:pt x="84" y="322"/>
                  </a:lnTo>
                  <a:cubicBezTo>
                    <a:pt x="84" y="334"/>
                    <a:pt x="92" y="340"/>
                    <a:pt x="101" y="340"/>
                  </a:cubicBezTo>
                  <a:cubicBezTo>
                    <a:pt x="110" y="340"/>
                    <a:pt x="119" y="334"/>
                    <a:pt x="119" y="322"/>
                  </a:cubicBezTo>
                  <a:lnTo>
                    <a:pt x="119" y="167"/>
                  </a:lnTo>
                  <a:cubicBezTo>
                    <a:pt x="155" y="155"/>
                    <a:pt x="203" y="120"/>
                    <a:pt x="203" y="96"/>
                  </a:cubicBezTo>
                  <a:cubicBezTo>
                    <a:pt x="203" y="48"/>
                    <a:pt x="155" y="1"/>
                    <a:pt x="95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5554250" y="1664600"/>
              <a:ext cx="13725" cy="12575"/>
            </a:xfrm>
            <a:custGeom>
              <a:avLst/>
              <a:gdLst/>
              <a:ahLst/>
              <a:cxnLst/>
              <a:rect l="l" t="t" r="r" b="b"/>
              <a:pathLst>
                <a:path w="549" h="503" extrusionOk="0">
                  <a:moveTo>
                    <a:pt x="288" y="1"/>
                  </a:moveTo>
                  <a:cubicBezTo>
                    <a:pt x="182" y="1"/>
                    <a:pt x="87" y="82"/>
                    <a:pt x="48" y="180"/>
                  </a:cubicBezTo>
                  <a:cubicBezTo>
                    <a:pt x="1" y="299"/>
                    <a:pt x="60" y="442"/>
                    <a:pt x="191" y="489"/>
                  </a:cubicBezTo>
                  <a:cubicBezTo>
                    <a:pt x="219" y="499"/>
                    <a:pt x="246" y="503"/>
                    <a:pt x="272" y="503"/>
                  </a:cubicBezTo>
                  <a:cubicBezTo>
                    <a:pt x="382" y="503"/>
                    <a:pt x="474" y="428"/>
                    <a:pt x="513" y="323"/>
                  </a:cubicBezTo>
                  <a:cubicBezTo>
                    <a:pt x="548" y="192"/>
                    <a:pt x="477" y="37"/>
                    <a:pt x="358" y="13"/>
                  </a:cubicBezTo>
                  <a:cubicBezTo>
                    <a:pt x="334" y="5"/>
                    <a:pt x="311" y="1"/>
                    <a:pt x="28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5553650" y="1663400"/>
              <a:ext cx="15500" cy="14650"/>
            </a:xfrm>
            <a:custGeom>
              <a:avLst/>
              <a:gdLst/>
              <a:ahLst/>
              <a:cxnLst/>
              <a:rect l="l" t="t" r="r" b="b"/>
              <a:pathLst>
                <a:path w="620" h="586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3"/>
                    <a:pt x="441" y="430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0"/>
                    <a:pt x="84" y="311"/>
                    <a:pt x="120" y="204"/>
                  </a:cubicBezTo>
                  <a:cubicBezTo>
                    <a:pt x="132" y="168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ubicBezTo>
                    <a:pt x="318" y="73"/>
                    <a:pt x="337" y="78"/>
                    <a:pt x="352" y="78"/>
                  </a:cubicBezTo>
                  <a:cubicBezTo>
                    <a:pt x="359" y="78"/>
                    <a:pt x="366" y="77"/>
                    <a:pt x="370" y="73"/>
                  </a:cubicBezTo>
                  <a:close/>
                  <a:moveTo>
                    <a:pt x="321" y="1"/>
                  </a:moveTo>
                  <a:cubicBezTo>
                    <a:pt x="280" y="1"/>
                    <a:pt x="235" y="11"/>
                    <a:pt x="191" y="25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6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61"/>
                    <a:pt x="429" y="549"/>
                  </a:cubicBezTo>
                  <a:cubicBezTo>
                    <a:pt x="501" y="526"/>
                    <a:pt x="549" y="466"/>
                    <a:pt x="572" y="383"/>
                  </a:cubicBezTo>
                  <a:cubicBezTo>
                    <a:pt x="620" y="228"/>
                    <a:pt x="549" y="61"/>
                    <a:pt x="394" y="14"/>
                  </a:cubicBezTo>
                  <a:cubicBezTo>
                    <a:pt x="371" y="4"/>
                    <a:pt x="347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6"/>
            <p:cNvSpPr/>
            <p:nvPr/>
          </p:nvSpPr>
          <p:spPr>
            <a:xfrm>
              <a:off x="5554250" y="1630050"/>
              <a:ext cx="13725" cy="12500"/>
            </a:xfrm>
            <a:custGeom>
              <a:avLst/>
              <a:gdLst/>
              <a:ahLst/>
              <a:cxnLst/>
              <a:rect l="l" t="t" r="r" b="b"/>
              <a:pathLst>
                <a:path w="549" h="500" extrusionOk="0">
                  <a:moveTo>
                    <a:pt x="282" y="0"/>
                  </a:moveTo>
                  <a:cubicBezTo>
                    <a:pt x="179" y="0"/>
                    <a:pt x="87" y="73"/>
                    <a:pt x="48" y="169"/>
                  </a:cubicBezTo>
                  <a:cubicBezTo>
                    <a:pt x="1" y="288"/>
                    <a:pt x="60" y="443"/>
                    <a:pt x="191" y="490"/>
                  </a:cubicBezTo>
                  <a:cubicBezTo>
                    <a:pt x="216" y="497"/>
                    <a:pt x="240" y="500"/>
                    <a:pt x="264" y="500"/>
                  </a:cubicBezTo>
                  <a:cubicBezTo>
                    <a:pt x="377" y="500"/>
                    <a:pt x="473" y="432"/>
                    <a:pt x="513" y="324"/>
                  </a:cubicBezTo>
                  <a:cubicBezTo>
                    <a:pt x="548" y="205"/>
                    <a:pt x="477" y="50"/>
                    <a:pt x="358" y="14"/>
                  </a:cubicBezTo>
                  <a:cubicBezTo>
                    <a:pt x="332" y="5"/>
                    <a:pt x="307" y="0"/>
                    <a:pt x="282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6"/>
            <p:cNvSpPr/>
            <p:nvPr/>
          </p:nvSpPr>
          <p:spPr>
            <a:xfrm>
              <a:off x="5553650" y="1629175"/>
              <a:ext cx="15500" cy="14625"/>
            </a:xfrm>
            <a:custGeom>
              <a:avLst/>
              <a:gdLst/>
              <a:ahLst/>
              <a:cxnLst/>
              <a:rect l="l" t="t" r="r" b="b"/>
              <a:pathLst>
                <a:path w="620" h="585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2"/>
                    <a:pt x="441" y="430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0"/>
                    <a:pt x="84" y="311"/>
                    <a:pt x="120" y="204"/>
                  </a:cubicBezTo>
                  <a:cubicBezTo>
                    <a:pt x="132" y="168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lose/>
                  <a:moveTo>
                    <a:pt x="321" y="0"/>
                  </a:moveTo>
                  <a:cubicBezTo>
                    <a:pt x="280" y="0"/>
                    <a:pt x="235" y="11"/>
                    <a:pt x="191" y="25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5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61"/>
                    <a:pt x="429" y="549"/>
                  </a:cubicBezTo>
                  <a:cubicBezTo>
                    <a:pt x="501" y="525"/>
                    <a:pt x="549" y="466"/>
                    <a:pt x="572" y="382"/>
                  </a:cubicBezTo>
                  <a:cubicBezTo>
                    <a:pt x="620" y="228"/>
                    <a:pt x="549" y="61"/>
                    <a:pt x="394" y="13"/>
                  </a:cubicBezTo>
                  <a:cubicBezTo>
                    <a:pt x="371" y="4"/>
                    <a:pt x="347" y="0"/>
                    <a:pt x="3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5554250" y="1698825"/>
              <a:ext cx="13725" cy="1260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288" y="1"/>
                  </a:moveTo>
                  <a:cubicBezTo>
                    <a:pt x="182" y="1"/>
                    <a:pt x="87" y="83"/>
                    <a:pt x="48" y="180"/>
                  </a:cubicBezTo>
                  <a:cubicBezTo>
                    <a:pt x="1" y="287"/>
                    <a:pt x="60" y="442"/>
                    <a:pt x="191" y="490"/>
                  </a:cubicBezTo>
                  <a:cubicBezTo>
                    <a:pt x="219" y="499"/>
                    <a:pt x="246" y="503"/>
                    <a:pt x="272" y="503"/>
                  </a:cubicBezTo>
                  <a:cubicBezTo>
                    <a:pt x="382" y="503"/>
                    <a:pt x="474" y="429"/>
                    <a:pt x="513" y="323"/>
                  </a:cubicBezTo>
                  <a:cubicBezTo>
                    <a:pt x="548" y="192"/>
                    <a:pt x="489" y="61"/>
                    <a:pt x="358" y="13"/>
                  </a:cubicBezTo>
                  <a:cubicBezTo>
                    <a:pt x="334" y="5"/>
                    <a:pt x="311" y="1"/>
                    <a:pt x="28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5553650" y="1697625"/>
              <a:ext cx="15500" cy="14650"/>
            </a:xfrm>
            <a:custGeom>
              <a:avLst/>
              <a:gdLst/>
              <a:ahLst/>
              <a:cxnLst/>
              <a:rect l="l" t="t" r="r" b="b"/>
              <a:pathLst>
                <a:path w="620" h="586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3"/>
                    <a:pt x="441" y="431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1"/>
                    <a:pt x="84" y="311"/>
                    <a:pt x="120" y="204"/>
                  </a:cubicBezTo>
                  <a:cubicBezTo>
                    <a:pt x="132" y="169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ubicBezTo>
                    <a:pt x="318" y="73"/>
                    <a:pt x="337" y="79"/>
                    <a:pt x="352" y="79"/>
                  </a:cubicBezTo>
                  <a:cubicBezTo>
                    <a:pt x="359" y="79"/>
                    <a:pt x="366" y="77"/>
                    <a:pt x="370" y="73"/>
                  </a:cubicBezTo>
                  <a:close/>
                  <a:moveTo>
                    <a:pt x="321" y="1"/>
                  </a:moveTo>
                  <a:cubicBezTo>
                    <a:pt x="280" y="1"/>
                    <a:pt x="235" y="11"/>
                    <a:pt x="191" y="26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6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85"/>
                    <a:pt x="429" y="550"/>
                  </a:cubicBezTo>
                  <a:cubicBezTo>
                    <a:pt x="501" y="526"/>
                    <a:pt x="549" y="466"/>
                    <a:pt x="572" y="383"/>
                  </a:cubicBezTo>
                  <a:cubicBezTo>
                    <a:pt x="620" y="228"/>
                    <a:pt x="549" y="61"/>
                    <a:pt x="394" y="14"/>
                  </a:cubicBezTo>
                  <a:cubicBezTo>
                    <a:pt x="371" y="5"/>
                    <a:pt x="347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5524500" y="1365175"/>
              <a:ext cx="65500" cy="201850"/>
            </a:xfrm>
            <a:custGeom>
              <a:avLst/>
              <a:gdLst/>
              <a:ahLst/>
              <a:cxnLst/>
              <a:rect l="l" t="t" r="r" b="b"/>
              <a:pathLst>
                <a:path w="2620" h="8074" extrusionOk="0">
                  <a:moveTo>
                    <a:pt x="2619" y="1"/>
                  </a:moveTo>
                  <a:lnTo>
                    <a:pt x="2619" y="1"/>
                  </a:lnTo>
                  <a:lnTo>
                    <a:pt x="2619" y="1"/>
                  </a:lnTo>
                  <a:cubicBezTo>
                    <a:pt x="2619" y="1"/>
                    <a:pt x="2619" y="1"/>
                    <a:pt x="2619" y="1"/>
                  </a:cubicBezTo>
                  <a:close/>
                  <a:moveTo>
                    <a:pt x="2619" y="1"/>
                  </a:moveTo>
                  <a:cubicBezTo>
                    <a:pt x="2617" y="25"/>
                    <a:pt x="1904" y="192"/>
                    <a:pt x="1226" y="703"/>
                  </a:cubicBezTo>
                  <a:cubicBezTo>
                    <a:pt x="345" y="1382"/>
                    <a:pt x="119" y="2191"/>
                    <a:pt x="119" y="2191"/>
                  </a:cubicBezTo>
                  <a:lnTo>
                    <a:pt x="1083" y="2418"/>
                  </a:lnTo>
                  <a:lnTo>
                    <a:pt x="0" y="2584"/>
                  </a:lnTo>
                  <a:cubicBezTo>
                    <a:pt x="0" y="2584"/>
                    <a:pt x="107" y="3465"/>
                    <a:pt x="702" y="4989"/>
                  </a:cubicBezTo>
                  <a:cubicBezTo>
                    <a:pt x="1191" y="6251"/>
                    <a:pt x="2024" y="8073"/>
                    <a:pt x="2024" y="8073"/>
                  </a:cubicBezTo>
                  <a:lnTo>
                    <a:pt x="1893" y="2251"/>
                  </a:lnTo>
                  <a:cubicBezTo>
                    <a:pt x="1893" y="2251"/>
                    <a:pt x="1679" y="477"/>
                    <a:pt x="2607" y="227"/>
                  </a:cubicBezTo>
                  <a:lnTo>
                    <a:pt x="26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6"/>
            <p:cNvSpPr/>
            <p:nvPr/>
          </p:nvSpPr>
          <p:spPr>
            <a:xfrm>
              <a:off x="5523300" y="1364000"/>
              <a:ext cx="67300" cy="208675"/>
            </a:xfrm>
            <a:custGeom>
              <a:avLst/>
              <a:gdLst/>
              <a:ahLst/>
              <a:cxnLst/>
              <a:rect l="l" t="t" r="r" b="b"/>
              <a:pathLst>
                <a:path w="2692" h="8347" extrusionOk="0">
                  <a:moveTo>
                    <a:pt x="2632" y="95"/>
                  </a:moveTo>
                  <a:lnTo>
                    <a:pt x="2620" y="250"/>
                  </a:lnTo>
                  <a:cubicBezTo>
                    <a:pt x="1715" y="536"/>
                    <a:pt x="1893" y="2226"/>
                    <a:pt x="1905" y="2298"/>
                  </a:cubicBezTo>
                  <a:lnTo>
                    <a:pt x="2036" y="7918"/>
                  </a:lnTo>
                  <a:cubicBezTo>
                    <a:pt x="1822" y="7418"/>
                    <a:pt x="1191" y="6036"/>
                    <a:pt x="810" y="5024"/>
                  </a:cubicBezTo>
                  <a:cubicBezTo>
                    <a:pt x="298" y="3703"/>
                    <a:pt x="155" y="2869"/>
                    <a:pt x="119" y="2679"/>
                  </a:cubicBezTo>
                  <a:lnTo>
                    <a:pt x="1382" y="2465"/>
                  </a:lnTo>
                  <a:lnTo>
                    <a:pt x="239" y="2191"/>
                  </a:lnTo>
                  <a:cubicBezTo>
                    <a:pt x="298" y="2024"/>
                    <a:pt x="584" y="1334"/>
                    <a:pt x="1310" y="762"/>
                  </a:cubicBezTo>
                  <a:cubicBezTo>
                    <a:pt x="1882" y="333"/>
                    <a:pt x="2453" y="143"/>
                    <a:pt x="2632" y="95"/>
                  </a:cubicBezTo>
                  <a:close/>
                  <a:moveTo>
                    <a:pt x="2691" y="0"/>
                  </a:moveTo>
                  <a:lnTo>
                    <a:pt x="2655" y="12"/>
                  </a:lnTo>
                  <a:cubicBezTo>
                    <a:pt x="2655" y="12"/>
                    <a:pt x="1917" y="167"/>
                    <a:pt x="1239" y="702"/>
                  </a:cubicBezTo>
                  <a:cubicBezTo>
                    <a:pt x="358" y="1381"/>
                    <a:pt x="131" y="2191"/>
                    <a:pt x="119" y="2226"/>
                  </a:cubicBezTo>
                  <a:lnTo>
                    <a:pt x="108" y="2274"/>
                  </a:lnTo>
                  <a:lnTo>
                    <a:pt x="917" y="2465"/>
                  </a:lnTo>
                  <a:lnTo>
                    <a:pt x="0" y="2619"/>
                  </a:lnTo>
                  <a:lnTo>
                    <a:pt x="24" y="2655"/>
                  </a:lnTo>
                  <a:cubicBezTo>
                    <a:pt x="24" y="2655"/>
                    <a:pt x="119" y="3548"/>
                    <a:pt x="715" y="5072"/>
                  </a:cubicBezTo>
                  <a:cubicBezTo>
                    <a:pt x="1215" y="6322"/>
                    <a:pt x="2024" y="8132"/>
                    <a:pt x="2048" y="8156"/>
                  </a:cubicBezTo>
                  <a:lnTo>
                    <a:pt x="2132" y="8346"/>
                  </a:lnTo>
                  <a:lnTo>
                    <a:pt x="1977" y="2322"/>
                  </a:lnTo>
                  <a:cubicBezTo>
                    <a:pt x="1977" y="2298"/>
                    <a:pt x="1786" y="572"/>
                    <a:pt x="2655" y="333"/>
                  </a:cubicBezTo>
                  <a:lnTo>
                    <a:pt x="2679" y="321"/>
                  </a:lnTo>
                  <a:lnTo>
                    <a:pt x="269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6"/>
            <p:cNvSpPr/>
            <p:nvPr/>
          </p:nvSpPr>
          <p:spPr>
            <a:xfrm>
              <a:off x="5421800" y="1291700"/>
              <a:ext cx="67875" cy="142250"/>
            </a:xfrm>
            <a:custGeom>
              <a:avLst/>
              <a:gdLst/>
              <a:ahLst/>
              <a:cxnLst/>
              <a:rect l="l" t="t" r="r" b="b"/>
              <a:pathLst>
                <a:path w="2715" h="5690" extrusionOk="0">
                  <a:moveTo>
                    <a:pt x="1079" y="0"/>
                  </a:moveTo>
                  <a:cubicBezTo>
                    <a:pt x="1027" y="0"/>
                    <a:pt x="975" y="24"/>
                    <a:pt x="929" y="82"/>
                  </a:cubicBezTo>
                  <a:cubicBezTo>
                    <a:pt x="822" y="201"/>
                    <a:pt x="870" y="618"/>
                    <a:pt x="870" y="618"/>
                  </a:cubicBezTo>
                  <a:cubicBezTo>
                    <a:pt x="870" y="618"/>
                    <a:pt x="953" y="1725"/>
                    <a:pt x="965" y="1809"/>
                  </a:cubicBezTo>
                  <a:cubicBezTo>
                    <a:pt x="984" y="1885"/>
                    <a:pt x="965" y="1892"/>
                    <a:pt x="956" y="1892"/>
                  </a:cubicBezTo>
                  <a:cubicBezTo>
                    <a:pt x="954" y="1892"/>
                    <a:pt x="953" y="1892"/>
                    <a:pt x="953" y="1892"/>
                  </a:cubicBezTo>
                  <a:cubicBezTo>
                    <a:pt x="953" y="1892"/>
                    <a:pt x="893" y="1844"/>
                    <a:pt x="846" y="1797"/>
                  </a:cubicBezTo>
                  <a:cubicBezTo>
                    <a:pt x="786" y="1749"/>
                    <a:pt x="715" y="1737"/>
                    <a:pt x="667" y="1737"/>
                  </a:cubicBezTo>
                  <a:cubicBezTo>
                    <a:pt x="631" y="1737"/>
                    <a:pt x="512" y="1773"/>
                    <a:pt x="429" y="1856"/>
                  </a:cubicBezTo>
                  <a:cubicBezTo>
                    <a:pt x="369" y="1951"/>
                    <a:pt x="369" y="2130"/>
                    <a:pt x="405" y="2201"/>
                  </a:cubicBezTo>
                  <a:cubicBezTo>
                    <a:pt x="420" y="2246"/>
                    <a:pt x="398" y="2258"/>
                    <a:pt x="368" y="2258"/>
                  </a:cubicBezTo>
                  <a:cubicBezTo>
                    <a:pt x="349" y="2258"/>
                    <a:pt x="328" y="2254"/>
                    <a:pt x="310" y="2249"/>
                  </a:cubicBezTo>
                  <a:cubicBezTo>
                    <a:pt x="302" y="2247"/>
                    <a:pt x="292" y="2245"/>
                    <a:pt x="281" y="2245"/>
                  </a:cubicBezTo>
                  <a:cubicBezTo>
                    <a:pt x="239" y="2245"/>
                    <a:pt x="175" y="2264"/>
                    <a:pt x="119" y="2321"/>
                  </a:cubicBezTo>
                  <a:cubicBezTo>
                    <a:pt x="48" y="2392"/>
                    <a:pt x="60" y="2630"/>
                    <a:pt x="108" y="2749"/>
                  </a:cubicBezTo>
                  <a:cubicBezTo>
                    <a:pt x="155" y="2868"/>
                    <a:pt x="298" y="3059"/>
                    <a:pt x="346" y="3130"/>
                  </a:cubicBezTo>
                  <a:cubicBezTo>
                    <a:pt x="393" y="3190"/>
                    <a:pt x="358" y="3333"/>
                    <a:pt x="358" y="3333"/>
                  </a:cubicBezTo>
                  <a:lnTo>
                    <a:pt x="0" y="5249"/>
                  </a:lnTo>
                  <a:lnTo>
                    <a:pt x="131" y="5345"/>
                  </a:lnTo>
                  <a:cubicBezTo>
                    <a:pt x="191" y="5392"/>
                    <a:pt x="512" y="5488"/>
                    <a:pt x="703" y="5535"/>
                  </a:cubicBezTo>
                  <a:cubicBezTo>
                    <a:pt x="893" y="5583"/>
                    <a:pt x="1370" y="5690"/>
                    <a:pt x="1370" y="5690"/>
                  </a:cubicBezTo>
                  <a:cubicBezTo>
                    <a:pt x="1370" y="5690"/>
                    <a:pt x="2417" y="3880"/>
                    <a:pt x="2501" y="3678"/>
                  </a:cubicBezTo>
                  <a:cubicBezTo>
                    <a:pt x="2572" y="3499"/>
                    <a:pt x="2441" y="3380"/>
                    <a:pt x="2417" y="3333"/>
                  </a:cubicBezTo>
                  <a:cubicBezTo>
                    <a:pt x="2370" y="3285"/>
                    <a:pt x="2382" y="3213"/>
                    <a:pt x="2382" y="3213"/>
                  </a:cubicBezTo>
                  <a:lnTo>
                    <a:pt x="2417" y="3035"/>
                  </a:lnTo>
                  <a:cubicBezTo>
                    <a:pt x="2417" y="3035"/>
                    <a:pt x="2667" y="1070"/>
                    <a:pt x="2679" y="904"/>
                  </a:cubicBezTo>
                  <a:cubicBezTo>
                    <a:pt x="2691" y="737"/>
                    <a:pt x="2715" y="535"/>
                    <a:pt x="2596" y="427"/>
                  </a:cubicBezTo>
                  <a:cubicBezTo>
                    <a:pt x="2557" y="393"/>
                    <a:pt x="2515" y="375"/>
                    <a:pt x="2473" y="375"/>
                  </a:cubicBezTo>
                  <a:cubicBezTo>
                    <a:pt x="2385" y="375"/>
                    <a:pt x="2299" y="450"/>
                    <a:pt x="2251" y="594"/>
                  </a:cubicBezTo>
                  <a:cubicBezTo>
                    <a:pt x="2179" y="785"/>
                    <a:pt x="1965" y="1713"/>
                    <a:pt x="1917" y="1916"/>
                  </a:cubicBezTo>
                  <a:cubicBezTo>
                    <a:pt x="1882" y="2130"/>
                    <a:pt x="1798" y="2201"/>
                    <a:pt x="1727" y="2213"/>
                  </a:cubicBezTo>
                  <a:cubicBezTo>
                    <a:pt x="1655" y="2213"/>
                    <a:pt x="1655" y="2070"/>
                    <a:pt x="1655" y="2070"/>
                  </a:cubicBezTo>
                  <a:cubicBezTo>
                    <a:pt x="1655" y="2070"/>
                    <a:pt x="1560" y="1320"/>
                    <a:pt x="1501" y="856"/>
                  </a:cubicBezTo>
                  <a:cubicBezTo>
                    <a:pt x="1465" y="404"/>
                    <a:pt x="1310" y="165"/>
                    <a:pt x="1239" y="70"/>
                  </a:cubicBezTo>
                  <a:cubicBezTo>
                    <a:pt x="1190" y="27"/>
                    <a:pt x="1134" y="0"/>
                    <a:pt x="1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5446800" y="1375300"/>
              <a:ext cx="13725" cy="18775"/>
            </a:xfrm>
            <a:custGeom>
              <a:avLst/>
              <a:gdLst/>
              <a:ahLst/>
              <a:cxnLst/>
              <a:rect l="l" t="t" r="r" b="b"/>
              <a:pathLst>
                <a:path w="549" h="751" extrusionOk="0">
                  <a:moveTo>
                    <a:pt x="501" y="0"/>
                  </a:moveTo>
                  <a:cubicBezTo>
                    <a:pt x="0" y="346"/>
                    <a:pt x="72" y="739"/>
                    <a:pt x="72" y="751"/>
                  </a:cubicBezTo>
                  <a:lnTo>
                    <a:pt x="143" y="739"/>
                  </a:lnTo>
                  <a:cubicBezTo>
                    <a:pt x="143" y="739"/>
                    <a:pt x="84" y="393"/>
                    <a:pt x="548" y="84"/>
                  </a:cubicBezTo>
                  <a:lnTo>
                    <a:pt x="50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5439650" y="1290350"/>
              <a:ext cx="49450" cy="84375"/>
            </a:xfrm>
            <a:custGeom>
              <a:avLst/>
              <a:gdLst/>
              <a:ahLst/>
              <a:cxnLst/>
              <a:rect l="l" t="t" r="r" b="b"/>
              <a:pathLst>
                <a:path w="1978" h="3375" extrusionOk="0">
                  <a:moveTo>
                    <a:pt x="325" y="1"/>
                  </a:moveTo>
                  <a:cubicBezTo>
                    <a:pt x="308" y="1"/>
                    <a:pt x="291" y="2"/>
                    <a:pt x="275" y="5"/>
                  </a:cubicBezTo>
                  <a:cubicBezTo>
                    <a:pt x="1" y="53"/>
                    <a:pt x="48" y="481"/>
                    <a:pt x="167" y="1636"/>
                  </a:cubicBezTo>
                  <a:cubicBezTo>
                    <a:pt x="179" y="1815"/>
                    <a:pt x="191" y="2017"/>
                    <a:pt x="227" y="2232"/>
                  </a:cubicBezTo>
                  <a:lnTo>
                    <a:pt x="310" y="2208"/>
                  </a:lnTo>
                  <a:cubicBezTo>
                    <a:pt x="298" y="1994"/>
                    <a:pt x="275" y="1791"/>
                    <a:pt x="251" y="1613"/>
                  </a:cubicBezTo>
                  <a:cubicBezTo>
                    <a:pt x="132" y="589"/>
                    <a:pt x="96" y="112"/>
                    <a:pt x="286" y="89"/>
                  </a:cubicBezTo>
                  <a:cubicBezTo>
                    <a:pt x="304" y="82"/>
                    <a:pt x="320" y="79"/>
                    <a:pt x="336" y="79"/>
                  </a:cubicBezTo>
                  <a:cubicBezTo>
                    <a:pt x="373" y="79"/>
                    <a:pt x="404" y="96"/>
                    <a:pt x="429" y="112"/>
                  </a:cubicBezTo>
                  <a:cubicBezTo>
                    <a:pt x="656" y="279"/>
                    <a:pt x="727" y="946"/>
                    <a:pt x="775" y="1374"/>
                  </a:cubicBezTo>
                  <a:cubicBezTo>
                    <a:pt x="775" y="1493"/>
                    <a:pt x="787" y="1601"/>
                    <a:pt x="810" y="1696"/>
                  </a:cubicBezTo>
                  <a:cubicBezTo>
                    <a:pt x="834" y="1827"/>
                    <a:pt x="834" y="1934"/>
                    <a:pt x="846" y="2005"/>
                  </a:cubicBezTo>
                  <a:cubicBezTo>
                    <a:pt x="882" y="2232"/>
                    <a:pt x="882" y="2315"/>
                    <a:pt x="1025" y="2315"/>
                  </a:cubicBezTo>
                  <a:cubicBezTo>
                    <a:pt x="1132" y="2315"/>
                    <a:pt x="1191" y="2113"/>
                    <a:pt x="1322" y="1517"/>
                  </a:cubicBezTo>
                  <a:cubicBezTo>
                    <a:pt x="1429" y="1101"/>
                    <a:pt x="1549" y="529"/>
                    <a:pt x="1680" y="481"/>
                  </a:cubicBezTo>
                  <a:cubicBezTo>
                    <a:pt x="1697" y="477"/>
                    <a:pt x="1716" y="474"/>
                    <a:pt x="1735" y="474"/>
                  </a:cubicBezTo>
                  <a:cubicBezTo>
                    <a:pt x="1768" y="474"/>
                    <a:pt x="1800" y="483"/>
                    <a:pt x="1822" y="505"/>
                  </a:cubicBezTo>
                  <a:cubicBezTo>
                    <a:pt x="1894" y="565"/>
                    <a:pt x="1918" y="720"/>
                    <a:pt x="1906" y="886"/>
                  </a:cubicBezTo>
                  <a:cubicBezTo>
                    <a:pt x="1882" y="1136"/>
                    <a:pt x="1608" y="3327"/>
                    <a:pt x="1608" y="3363"/>
                  </a:cubicBezTo>
                  <a:lnTo>
                    <a:pt x="1703" y="3375"/>
                  </a:lnTo>
                  <a:cubicBezTo>
                    <a:pt x="1703" y="3363"/>
                    <a:pt x="1965" y="1160"/>
                    <a:pt x="1965" y="886"/>
                  </a:cubicBezTo>
                  <a:cubicBezTo>
                    <a:pt x="1977" y="743"/>
                    <a:pt x="1965" y="517"/>
                    <a:pt x="1846" y="422"/>
                  </a:cubicBezTo>
                  <a:cubicBezTo>
                    <a:pt x="1830" y="405"/>
                    <a:pt x="1784" y="383"/>
                    <a:pt x="1726" y="383"/>
                  </a:cubicBezTo>
                  <a:cubicBezTo>
                    <a:pt x="1701" y="383"/>
                    <a:pt x="1673" y="387"/>
                    <a:pt x="1644" y="398"/>
                  </a:cubicBezTo>
                  <a:cubicBezTo>
                    <a:pt x="1465" y="446"/>
                    <a:pt x="1358" y="862"/>
                    <a:pt x="1227" y="1482"/>
                  </a:cubicBezTo>
                  <a:cubicBezTo>
                    <a:pt x="1168" y="1779"/>
                    <a:pt x="1072" y="2196"/>
                    <a:pt x="1013" y="2232"/>
                  </a:cubicBezTo>
                  <a:cubicBezTo>
                    <a:pt x="953" y="2232"/>
                    <a:pt x="953" y="2232"/>
                    <a:pt x="929" y="2005"/>
                  </a:cubicBezTo>
                  <a:cubicBezTo>
                    <a:pt x="906" y="1910"/>
                    <a:pt x="894" y="1827"/>
                    <a:pt x="882" y="1696"/>
                  </a:cubicBezTo>
                  <a:cubicBezTo>
                    <a:pt x="882" y="1601"/>
                    <a:pt x="870" y="1493"/>
                    <a:pt x="846" y="1374"/>
                  </a:cubicBezTo>
                  <a:cubicBezTo>
                    <a:pt x="810" y="898"/>
                    <a:pt x="727" y="243"/>
                    <a:pt x="477" y="53"/>
                  </a:cubicBezTo>
                  <a:cubicBezTo>
                    <a:pt x="431" y="16"/>
                    <a:pt x="379" y="1"/>
                    <a:pt x="32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6"/>
            <p:cNvSpPr/>
            <p:nvPr/>
          </p:nvSpPr>
          <p:spPr>
            <a:xfrm>
              <a:off x="5429525" y="1334500"/>
              <a:ext cx="21475" cy="39050"/>
            </a:xfrm>
            <a:custGeom>
              <a:avLst/>
              <a:gdLst/>
              <a:ahLst/>
              <a:cxnLst/>
              <a:rect l="l" t="t" r="r" b="b"/>
              <a:pathLst>
                <a:path w="859" h="1562" extrusionOk="0">
                  <a:moveTo>
                    <a:pt x="355" y="1"/>
                  </a:moveTo>
                  <a:cubicBezTo>
                    <a:pt x="332" y="1"/>
                    <a:pt x="309" y="5"/>
                    <a:pt x="287" y="13"/>
                  </a:cubicBezTo>
                  <a:cubicBezTo>
                    <a:pt x="108" y="73"/>
                    <a:pt x="1" y="144"/>
                    <a:pt x="25" y="382"/>
                  </a:cubicBezTo>
                  <a:cubicBezTo>
                    <a:pt x="25" y="549"/>
                    <a:pt x="263" y="1490"/>
                    <a:pt x="513" y="1549"/>
                  </a:cubicBezTo>
                  <a:cubicBezTo>
                    <a:pt x="537" y="1561"/>
                    <a:pt x="572" y="1561"/>
                    <a:pt x="596" y="1561"/>
                  </a:cubicBezTo>
                  <a:cubicBezTo>
                    <a:pt x="691" y="1561"/>
                    <a:pt x="751" y="1537"/>
                    <a:pt x="775" y="1513"/>
                  </a:cubicBezTo>
                  <a:cubicBezTo>
                    <a:pt x="834" y="1442"/>
                    <a:pt x="858" y="1359"/>
                    <a:pt x="822" y="1240"/>
                  </a:cubicBezTo>
                  <a:cubicBezTo>
                    <a:pt x="763" y="1013"/>
                    <a:pt x="584" y="525"/>
                    <a:pt x="537" y="382"/>
                  </a:cubicBezTo>
                  <a:lnTo>
                    <a:pt x="465" y="418"/>
                  </a:lnTo>
                  <a:cubicBezTo>
                    <a:pt x="525" y="609"/>
                    <a:pt x="691" y="1073"/>
                    <a:pt x="739" y="1263"/>
                  </a:cubicBezTo>
                  <a:cubicBezTo>
                    <a:pt x="751" y="1359"/>
                    <a:pt x="751" y="1418"/>
                    <a:pt x="703" y="1454"/>
                  </a:cubicBezTo>
                  <a:cubicBezTo>
                    <a:pt x="688" y="1486"/>
                    <a:pt x="645" y="1496"/>
                    <a:pt x="594" y="1496"/>
                  </a:cubicBezTo>
                  <a:cubicBezTo>
                    <a:pt x="568" y="1496"/>
                    <a:pt x="541" y="1494"/>
                    <a:pt x="513" y="1490"/>
                  </a:cubicBezTo>
                  <a:cubicBezTo>
                    <a:pt x="334" y="1454"/>
                    <a:pt x="96" y="644"/>
                    <a:pt x="84" y="406"/>
                  </a:cubicBezTo>
                  <a:cubicBezTo>
                    <a:pt x="84" y="204"/>
                    <a:pt x="144" y="168"/>
                    <a:pt x="299" y="108"/>
                  </a:cubicBezTo>
                  <a:cubicBezTo>
                    <a:pt x="315" y="102"/>
                    <a:pt x="332" y="99"/>
                    <a:pt x="350" y="99"/>
                  </a:cubicBezTo>
                  <a:cubicBezTo>
                    <a:pt x="459" y="99"/>
                    <a:pt x="579" y="212"/>
                    <a:pt x="620" y="263"/>
                  </a:cubicBezTo>
                  <a:lnTo>
                    <a:pt x="691" y="228"/>
                  </a:lnTo>
                  <a:cubicBezTo>
                    <a:pt x="681" y="207"/>
                    <a:pt x="523" y="1"/>
                    <a:pt x="35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6"/>
            <p:cNvSpPr/>
            <p:nvPr/>
          </p:nvSpPr>
          <p:spPr>
            <a:xfrm>
              <a:off x="5420600" y="1346875"/>
              <a:ext cx="22050" cy="30525"/>
            </a:xfrm>
            <a:custGeom>
              <a:avLst/>
              <a:gdLst/>
              <a:ahLst/>
              <a:cxnLst/>
              <a:rect l="l" t="t" r="r" b="b"/>
              <a:pathLst>
                <a:path w="882" h="1221" extrusionOk="0">
                  <a:moveTo>
                    <a:pt x="327" y="0"/>
                  </a:moveTo>
                  <a:cubicBezTo>
                    <a:pt x="283" y="0"/>
                    <a:pt x="230" y="11"/>
                    <a:pt x="167" y="42"/>
                  </a:cubicBezTo>
                  <a:cubicBezTo>
                    <a:pt x="108" y="66"/>
                    <a:pt x="60" y="125"/>
                    <a:pt x="48" y="197"/>
                  </a:cubicBezTo>
                  <a:cubicBezTo>
                    <a:pt x="1" y="352"/>
                    <a:pt x="48" y="554"/>
                    <a:pt x="156" y="709"/>
                  </a:cubicBezTo>
                  <a:cubicBezTo>
                    <a:pt x="286" y="899"/>
                    <a:pt x="501" y="1149"/>
                    <a:pt x="644" y="1197"/>
                  </a:cubicBezTo>
                  <a:cubicBezTo>
                    <a:pt x="679" y="1221"/>
                    <a:pt x="691" y="1221"/>
                    <a:pt x="715" y="1221"/>
                  </a:cubicBezTo>
                  <a:cubicBezTo>
                    <a:pt x="775" y="1221"/>
                    <a:pt x="822" y="1197"/>
                    <a:pt x="822" y="1185"/>
                  </a:cubicBezTo>
                  <a:cubicBezTo>
                    <a:pt x="870" y="1126"/>
                    <a:pt x="882" y="1066"/>
                    <a:pt x="846" y="971"/>
                  </a:cubicBezTo>
                  <a:lnTo>
                    <a:pt x="846" y="971"/>
                  </a:lnTo>
                  <a:lnTo>
                    <a:pt x="775" y="1006"/>
                  </a:lnTo>
                  <a:cubicBezTo>
                    <a:pt x="787" y="1054"/>
                    <a:pt x="775" y="1090"/>
                    <a:pt x="763" y="1126"/>
                  </a:cubicBezTo>
                  <a:cubicBezTo>
                    <a:pt x="756" y="1139"/>
                    <a:pt x="737" y="1145"/>
                    <a:pt x="712" y="1145"/>
                  </a:cubicBezTo>
                  <a:cubicBezTo>
                    <a:pt x="695" y="1145"/>
                    <a:pt x="675" y="1142"/>
                    <a:pt x="656" y="1137"/>
                  </a:cubicBezTo>
                  <a:cubicBezTo>
                    <a:pt x="548" y="1114"/>
                    <a:pt x="394" y="947"/>
                    <a:pt x="215" y="673"/>
                  </a:cubicBezTo>
                  <a:cubicBezTo>
                    <a:pt x="132" y="542"/>
                    <a:pt x="96" y="364"/>
                    <a:pt x="120" y="233"/>
                  </a:cubicBezTo>
                  <a:cubicBezTo>
                    <a:pt x="120" y="197"/>
                    <a:pt x="156" y="161"/>
                    <a:pt x="191" y="125"/>
                  </a:cubicBezTo>
                  <a:cubicBezTo>
                    <a:pt x="245" y="99"/>
                    <a:pt x="288" y="90"/>
                    <a:pt x="322" y="90"/>
                  </a:cubicBezTo>
                  <a:cubicBezTo>
                    <a:pt x="378" y="90"/>
                    <a:pt x="406" y="114"/>
                    <a:pt x="406" y="114"/>
                  </a:cubicBezTo>
                  <a:lnTo>
                    <a:pt x="465" y="54"/>
                  </a:lnTo>
                  <a:cubicBezTo>
                    <a:pt x="465" y="46"/>
                    <a:pt x="416" y="0"/>
                    <a:pt x="32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5421200" y="1357500"/>
              <a:ext cx="64325" cy="77350"/>
            </a:xfrm>
            <a:custGeom>
              <a:avLst/>
              <a:gdLst/>
              <a:ahLst/>
              <a:cxnLst/>
              <a:rect l="l" t="t" r="r" b="b"/>
              <a:pathLst>
                <a:path w="2573" h="3094" extrusionOk="0">
                  <a:moveTo>
                    <a:pt x="1302" y="0"/>
                  </a:moveTo>
                  <a:cubicBezTo>
                    <a:pt x="1258" y="0"/>
                    <a:pt x="1216" y="7"/>
                    <a:pt x="1179" y="22"/>
                  </a:cubicBezTo>
                  <a:cubicBezTo>
                    <a:pt x="1120" y="34"/>
                    <a:pt x="1096" y="81"/>
                    <a:pt x="1084" y="117"/>
                  </a:cubicBezTo>
                  <a:cubicBezTo>
                    <a:pt x="1024" y="320"/>
                    <a:pt x="1203" y="558"/>
                    <a:pt x="1632" y="855"/>
                  </a:cubicBezTo>
                  <a:lnTo>
                    <a:pt x="1644" y="1165"/>
                  </a:lnTo>
                  <a:lnTo>
                    <a:pt x="1739" y="1165"/>
                  </a:lnTo>
                  <a:lnTo>
                    <a:pt x="1715" y="808"/>
                  </a:lnTo>
                  <a:lnTo>
                    <a:pt x="1703" y="796"/>
                  </a:lnTo>
                  <a:cubicBezTo>
                    <a:pt x="1310" y="522"/>
                    <a:pt x="1108" y="296"/>
                    <a:pt x="1167" y="153"/>
                  </a:cubicBezTo>
                  <a:cubicBezTo>
                    <a:pt x="1167" y="141"/>
                    <a:pt x="1179" y="117"/>
                    <a:pt x="1215" y="105"/>
                  </a:cubicBezTo>
                  <a:cubicBezTo>
                    <a:pt x="1237" y="98"/>
                    <a:pt x="1263" y="94"/>
                    <a:pt x="1292" y="94"/>
                  </a:cubicBezTo>
                  <a:cubicBezTo>
                    <a:pt x="1445" y="94"/>
                    <a:pt x="1670" y="192"/>
                    <a:pt x="1810" y="272"/>
                  </a:cubicBezTo>
                  <a:cubicBezTo>
                    <a:pt x="2001" y="379"/>
                    <a:pt x="2489" y="760"/>
                    <a:pt x="2489" y="974"/>
                  </a:cubicBezTo>
                  <a:cubicBezTo>
                    <a:pt x="2489" y="1165"/>
                    <a:pt x="1822" y="2284"/>
                    <a:pt x="1358" y="3010"/>
                  </a:cubicBezTo>
                  <a:cubicBezTo>
                    <a:pt x="905" y="2939"/>
                    <a:pt x="167" y="2760"/>
                    <a:pt x="84" y="2617"/>
                  </a:cubicBezTo>
                  <a:lnTo>
                    <a:pt x="84" y="2606"/>
                  </a:lnTo>
                  <a:cubicBezTo>
                    <a:pt x="132" y="2403"/>
                    <a:pt x="429" y="629"/>
                    <a:pt x="441" y="558"/>
                  </a:cubicBezTo>
                  <a:lnTo>
                    <a:pt x="358" y="534"/>
                  </a:lnTo>
                  <a:cubicBezTo>
                    <a:pt x="334" y="558"/>
                    <a:pt x="36" y="2379"/>
                    <a:pt x="1" y="2582"/>
                  </a:cubicBezTo>
                  <a:cubicBezTo>
                    <a:pt x="1" y="2594"/>
                    <a:pt x="1" y="2617"/>
                    <a:pt x="12" y="2653"/>
                  </a:cubicBezTo>
                  <a:cubicBezTo>
                    <a:pt x="143" y="2856"/>
                    <a:pt x="1251" y="3058"/>
                    <a:pt x="1382" y="3082"/>
                  </a:cubicBezTo>
                  <a:lnTo>
                    <a:pt x="1405" y="3094"/>
                  </a:lnTo>
                  <a:lnTo>
                    <a:pt x="1405" y="3070"/>
                  </a:lnTo>
                  <a:cubicBezTo>
                    <a:pt x="1525" y="2879"/>
                    <a:pt x="2572" y="1224"/>
                    <a:pt x="2572" y="951"/>
                  </a:cubicBezTo>
                  <a:cubicBezTo>
                    <a:pt x="2572" y="653"/>
                    <a:pt x="1953" y="260"/>
                    <a:pt x="1846" y="177"/>
                  </a:cubicBezTo>
                  <a:cubicBezTo>
                    <a:pt x="1739" y="128"/>
                    <a:pt x="1497" y="0"/>
                    <a:pt x="130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5334000" y="1411625"/>
              <a:ext cx="142875" cy="245025"/>
            </a:xfrm>
            <a:custGeom>
              <a:avLst/>
              <a:gdLst/>
              <a:ahLst/>
              <a:cxnLst/>
              <a:rect l="l" t="t" r="r" b="b"/>
              <a:pathLst>
                <a:path w="5715" h="9801" extrusionOk="0">
                  <a:moveTo>
                    <a:pt x="2977" y="0"/>
                  </a:moveTo>
                  <a:cubicBezTo>
                    <a:pt x="2977" y="0"/>
                    <a:pt x="774" y="5560"/>
                    <a:pt x="393" y="6513"/>
                  </a:cubicBezTo>
                  <a:cubicBezTo>
                    <a:pt x="0" y="7477"/>
                    <a:pt x="119" y="9192"/>
                    <a:pt x="1798" y="9656"/>
                  </a:cubicBezTo>
                  <a:cubicBezTo>
                    <a:pt x="2162" y="9756"/>
                    <a:pt x="2492" y="9800"/>
                    <a:pt x="2790" y="9800"/>
                  </a:cubicBezTo>
                  <a:cubicBezTo>
                    <a:pt x="3875" y="9800"/>
                    <a:pt x="4536" y="9213"/>
                    <a:pt x="4882" y="8596"/>
                  </a:cubicBezTo>
                  <a:cubicBezTo>
                    <a:pt x="5179" y="8108"/>
                    <a:pt x="5251" y="6691"/>
                    <a:pt x="5239" y="6679"/>
                  </a:cubicBezTo>
                  <a:cubicBezTo>
                    <a:pt x="5453" y="4584"/>
                    <a:pt x="5715" y="667"/>
                    <a:pt x="5715" y="667"/>
                  </a:cubicBezTo>
                  <a:lnTo>
                    <a:pt x="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5335175" y="1410725"/>
              <a:ext cx="142900" cy="247075"/>
            </a:xfrm>
            <a:custGeom>
              <a:avLst/>
              <a:gdLst/>
              <a:ahLst/>
              <a:cxnLst/>
              <a:rect l="l" t="t" r="r" b="b"/>
              <a:pathLst>
                <a:path w="5716" h="9883" extrusionOk="0">
                  <a:moveTo>
                    <a:pt x="2977" y="107"/>
                  </a:moveTo>
                  <a:lnTo>
                    <a:pt x="5644" y="762"/>
                  </a:lnTo>
                  <a:cubicBezTo>
                    <a:pt x="5608" y="1167"/>
                    <a:pt x="5358" y="4775"/>
                    <a:pt x="5168" y="6739"/>
                  </a:cubicBezTo>
                  <a:cubicBezTo>
                    <a:pt x="5168" y="6763"/>
                    <a:pt x="5085" y="8144"/>
                    <a:pt x="4811" y="8632"/>
                  </a:cubicBezTo>
                  <a:cubicBezTo>
                    <a:pt x="4535" y="9108"/>
                    <a:pt x="3940" y="9804"/>
                    <a:pt x="2778" y="9804"/>
                  </a:cubicBezTo>
                  <a:cubicBezTo>
                    <a:pt x="2485" y="9804"/>
                    <a:pt x="2156" y="9759"/>
                    <a:pt x="1787" y="9656"/>
                  </a:cubicBezTo>
                  <a:cubicBezTo>
                    <a:pt x="1179" y="9478"/>
                    <a:pt x="727" y="9144"/>
                    <a:pt x="465" y="8608"/>
                  </a:cubicBezTo>
                  <a:cubicBezTo>
                    <a:pt x="108" y="7870"/>
                    <a:pt x="203" y="7061"/>
                    <a:pt x="405" y="6584"/>
                  </a:cubicBezTo>
                  <a:cubicBezTo>
                    <a:pt x="763" y="5691"/>
                    <a:pt x="2787" y="584"/>
                    <a:pt x="2977" y="107"/>
                  </a:cubicBezTo>
                  <a:close/>
                  <a:moveTo>
                    <a:pt x="2906" y="0"/>
                  </a:moveTo>
                  <a:lnTo>
                    <a:pt x="2882" y="36"/>
                  </a:lnTo>
                  <a:cubicBezTo>
                    <a:pt x="2870" y="84"/>
                    <a:pt x="667" y="5608"/>
                    <a:pt x="298" y="6549"/>
                  </a:cubicBezTo>
                  <a:cubicBezTo>
                    <a:pt x="108" y="7061"/>
                    <a:pt x="1" y="7906"/>
                    <a:pt x="370" y="8644"/>
                  </a:cubicBezTo>
                  <a:cubicBezTo>
                    <a:pt x="644" y="9180"/>
                    <a:pt x="1120" y="9561"/>
                    <a:pt x="1751" y="9740"/>
                  </a:cubicBezTo>
                  <a:cubicBezTo>
                    <a:pt x="2144" y="9835"/>
                    <a:pt x="2465" y="9882"/>
                    <a:pt x="2763" y="9882"/>
                  </a:cubicBezTo>
                  <a:cubicBezTo>
                    <a:pt x="3977" y="9882"/>
                    <a:pt x="4596" y="9156"/>
                    <a:pt x="4870" y="8644"/>
                  </a:cubicBezTo>
                  <a:cubicBezTo>
                    <a:pt x="5144" y="8144"/>
                    <a:pt x="5239" y="6787"/>
                    <a:pt x="5239" y="6727"/>
                  </a:cubicBezTo>
                  <a:cubicBezTo>
                    <a:pt x="5430" y="4656"/>
                    <a:pt x="5716" y="762"/>
                    <a:pt x="5716" y="715"/>
                  </a:cubicBezTo>
                  <a:lnTo>
                    <a:pt x="5716" y="691"/>
                  </a:lnTo>
                  <a:lnTo>
                    <a:pt x="290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5459300" y="1435450"/>
              <a:ext cx="10450" cy="9050"/>
            </a:xfrm>
            <a:custGeom>
              <a:avLst/>
              <a:gdLst/>
              <a:ahLst/>
              <a:cxnLst/>
              <a:rect l="l" t="t" r="r" b="b"/>
              <a:pathLst>
                <a:path w="418" h="362" extrusionOk="0">
                  <a:moveTo>
                    <a:pt x="218" y="1"/>
                  </a:moveTo>
                  <a:cubicBezTo>
                    <a:pt x="143" y="1"/>
                    <a:pt x="77" y="54"/>
                    <a:pt x="48" y="130"/>
                  </a:cubicBezTo>
                  <a:cubicBezTo>
                    <a:pt x="1" y="214"/>
                    <a:pt x="60" y="321"/>
                    <a:pt x="155" y="357"/>
                  </a:cubicBezTo>
                  <a:cubicBezTo>
                    <a:pt x="168" y="360"/>
                    <a:pt x="181" y="362"/>
                    <a:pt x="194" y="362"/>
                  </a:cubicBezTo>
                  <a:cubicBezTo>
                    <a:pt x="269" y="362"/>
                    <a:pt x="351" y="308"/>
                    <a:pt x="382" y="238"/>
                  </a:cubicBezTo>
                  <a:cubicBezTo>
                    <a:pt x="417" y="142"/>
                    <a:pt x="358" y="35"/>
                    <a:pt x="274" y="11"/>
                  </a:cubicBezTo>
                  <a:cubicBezTo>
                    <a:pt x="255" y="4"/>
                    <a:pt x="236" y="1"/>
                    <a:pt x="21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5458400" y="1434050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91"/>
                  </a:moveTo>
                  <a:cubicBezTo>
                    <a:pt x="370" y="127"/>
                    <a:pt x="418" y="198"/>
                    <a:pt x="382" y="270"/>
                  </a:cubicBezTo>
                  <a:cubicBezTo>
                    <a:pt x="370" y="317"/>
                    <a:pt x="334" y="341"/>
                    <a:pt x="310" y="365"/>
                  </a:cubicBezTo>
                  <a:cubicBezTo>
                    <a:pt x="289" y="379"/>
                    <a:pt x="269" y="385"/>
                    <a:pt x="248" y="385"/>
                  </a:cubicBezTo>
                  <a:cubicBezTo>
                    <a:pt x="233" y="385"/>
                    <a:pt x="218" y="382"/>
                    <a:pt x="203" y="377"/>
                  </a:cubicBezTo>
                  <a:cubicBezTo>
                    <a:pt x="132" y="341"/>
                    <a:pt x="84" y="270"/>
                    <a:pt x="120" y="198"/>
                  </a:cubicBezTo>
                  <a:cubicBezTo>
                    <a:pt x="132" y="151"/>
                    <a:pt x="156" y="127"/>
                    <a:pt x="191" y="115"/>
                  </a:cubicBezTo>
                  <a:cubicBezTo>
                    <a:pt x="203" y="115"/>
                    <a:pt x="239" y="91"/>
                    <a:pt x="251" y="91"/>
                  </a:cubicBezTo>
                  <a:close/>
                  <a:moveTo>
                    <a:pt x="237" y="0"/>
                  </a:moveTo>
                  <a:cubicBezTo>
                    <a:pt x="204" y="0"/>
                    <a:pt x="172" y="6"/>
                    <a:pt x="144" y="20"/>
                  </a:cubicBezTo>
                  <a:cubicBezTo>
                    <a:pt x="96" y="56"/>
                    <a:pt x="60" y="91"/>
                    <a:pt x="37" y="151"/>
                  </a:cubicBezTo>
                  <a:cubicBezTo>
                    <a:pt x="1" y="294"/>
                    <a:pt x="60" y="413"/>
                    <a:pt x="179" y="448"/>
                  </a:cubicBezTo>
                  <a:cubicBezTo>
                    <a:pt x="203" y="472"/>
                    <a:pt x="215" y="472"/>
                    <a:pt x="251" y="472"/>
                  </a:cubicBezTo>
                  <a:cubicBezTo>
                    <a:pt x="275" y="472"/>
                    <a:pt x="310" y="448"/>
                    <a:pt x="334" y="437"/>
                  </a:cubicBezTo>
                  <a:cubicBezTo>
                    <a:pt x="382" y="413"/>
                    <a:pt x="429" y="365"/>
                    <a:pt x="441" y="306"/>
                  </a:cubicBezTo>
                  <a:cubicBezTo>
                    <a:pt x="489" y="175"/>
                    <a:pt x="429" y="56"/>
                    <a:pt x="310" y="8"/>
                  </a:cubicBezTo>
                  <a:cubicBezTo>
                    <a:pt x="286" y="3"/>
                    <a:pt x="261" y="0"/>
                    <a:pt x="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6"/>
            <p:cNvSpPr/>
            <p:nvPr/>
          </p:nvSpPr>
          <p:spPr>
            <a:xfrm>
              <a:off x="5459300" y="1449575"/>
              <a:ext cx="10150" cy="9050"/>
            </a:xfrm>
            <a:custGeom>
              <a:avLst/>
              <a:gdLst/>
              <a:ahLst/>
              <a:cxnLst/>
              <a:rect l="l" t="t" r="r" b="b"/>
              <a:pathLst>
                <a:path w="406" h="362" extrusionOk="0">
                  <a:moveTo>
                    <a:pt x="231" y="1"/>
                  </a:moveTo>
                  <a:cubicBezTo>
                    <a:pt x="152" y="1"/>
                    <a:pt x="78" y="54"/>
                    <a:pt x="48" y="125"/>
                  </a:cubicBezTo>
                  <a:cubicBezTo>
                    <a:pt x="1" y="220"/>
                    <a:pt x="60" y="327"/>
                    <a:pt x="155" y="351"/>
                  </a:cubicBezTo>
                  <a:cubicBezTo>
                    <a:pt x="172" y="358"/>
                    <a:pt x="190" y="362"/>
                    <a:pt x="207" y="362"/>
                  </a:cubicBezTo>
                  <a:cubicBezTo>
                    <a:pt x="279" y="362"/>
                    <a:pt x="353" y="308"/>
                    <a:pt x="382" y="232"/>
                  </a:cubicBezTo>
                  <a:cubicBezTo>
                    <a:pt x="405" y="125"/>
                    <a:pt x="358" y="18"/>
                    <a:pt x="274" y="6"/>
                  </a:cubicBezTo>
                  <a:cubicBezTo>
                    <a:pt x="260" y="2"/>
                    <a:pt x="246" y="1"/>
                    <a:pt x="231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6"/>
            <p:cNvSpPr/>
            <p:nvPr/>
          </p:nvSpPr>
          <p:spPr>
            <a:xfrm>
              <a:off x="5457825" y="1447725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92"/>
                  </a:moveTo>
                  <a:cubicBezTo>
                    <a:pt x="381" y="128"/>
                    <a:pt x="417" y="199"/>
                    <a:pt x="393" y="271"/>
                  </a:cubicBezTo>
                  <a:cubicBezTo>
                    <a:pt x="381" y="318"/>
                    <a:pt x="345" y="354"/>
                    <a:pt x="310" y="366"/>
                  </a:cubicBezTo>
                  <a:cubicBezTo>
                    <a:pt x="296" y="380"/>
                    <a:pt x="274" y="385"/>
                    <a:pt x="253" y="385"/>
                  </a:cubicBezTo>
                  <a:cubicBezTo>
                    <a:pt x="238" y="385"/>
                    <a:pt x="224" y="383"/>
                    <a:pt x="214" y="378"/>
                  </a:cubicBezTo>
                  <a:cubicBezTo>
                    <a:pt x="131" y="354"/>
                    <a:pt x="95" y="271"/>
                    <a:pt x="119" y="199"/>
                  </a:cubicBezTo>
                  <a:cubicBezTo>
                    <a:pt x="131" y="163"/>
                    <a:pt x="167" y="128"/>
                    <a:pt x="191" y="116"/>
                  </a:cubicBezTo>
                  <a:cubicBezTo>
                    <a:pt x="214" y="116"/>
                    <a:pt x="238" y="92"/>
                    <a:pt x="262" y="92"/>
                  </a:cubicBezTo>
                  <a:close/>
                  <a:moveTo>
                    <a:pt x="242" y="1"/>
                  </a:moveTo>
                  <a:cubicBezTo>
                    <a:pt x="209" y="1"/>
                    <a:pt x="176" y="7"/>
                    <a:pt x="155" y="20"/>
                  </a:cubicBezTo>
                  <a:cubicBezTo>
                    <a:pt x="107" y="56"/>
                    <a:pt x="60" y="92"/>
                    <a:pt x="48" y="163"/>
                  </a:cubicBezTo>
                  <a:cubicBezTo>
                    <a:pt x="0" y="294"/>
                    <a:pt x="60" y="413"/>
                    <a:pt x="179" y="461"/>
                  </a:cubicBezTo>
                  <a:cubicBezTo>
                    <a:pt x="214" y="473"/>
                    <a:pt x="226" y="473"/>
                    <a:pt x="262" y="473"/>
                  </a:cubicBezTo>
                  <a:cubicBezTo>
                    <a:pt x="298" y="473"/>
                    <a:pt x="333" y="461"/>
                    <a:pt x="345" y="437"/>
                  </a:cubicBezTo>
                  <a:cubicBezTo>
                    <a:pt x="393" y="413"/>
                    <a:pt x="441" y="366"/>
                    <a:pt x="452" y="306"/>
                  </a:cubicBezTo>
                  <a:cubicBezTo>
                    <a:pt x="488" y="175"/>
                    <a:pt x="429" y="56"/>
                    <a:pt x="310" y="9"/>
                  </a:cubicBezTo>
                  <a:cubicBezTo>
                    <a:pt x="290" y="4"/>
                    <a:pt x="266" y="1"/>
                    <a:pt x="2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5458400" y="1462975"/>
              <a:ext cx="10450" cy="9050"/>
            </a:xfrm>
            <a:custGeom>
              <a:avLst/>
              <a:gdLst/>
              <a:ahLst/>
              <a:cxnLst/>
              <a:rect l="l" t="t" r="r" b="b"/>
              <a:pathLst>
                <a:path w="418" h="362" extrusionOk="0">
                  <a:moveTo>
                    <a:pt x="224" y="1"/>
                  </a:moveTo>
                  <a:cubicBezTo>
                    <a:pt x="152" y="1"/>
                    <a:pt x="77" y="54"/>
                    <a:pt x="37" y="125"/>
                  </a:cubicBezTo>
                  <a:cubicBezTo>
                    <a:pt x="1" y="220"/>
                    <a:pt x="60" y="327"/>
                    <a:pt x="144" y="351"/>
                  </a:cubicBezTo>
                  <a:cubicBezTo>
                    <a:pt x="163" y="358"/>
                    <a:pt x="182" y="362"/>
                    <a:pt x="200" y="362"/>
                  </a:cubicBezTo>
                  <a:cubicBezTo>
                    <a:pt x="275" y="362"/>
                    <a:pt x="341" y="308"/>
                    <a:pt x="370" y="232"/>
                  </a:cubicBezTo>
                  <a:cubicBezTo>
                    <a:pt x="418" y="125"/>
                    <a:pt x="358" y="30"/>
                    <a:pt x="263" y="6"/>
                  </a:cubicBezTo>
                  <a:cubicBezTo>
                    <a:pt x="250" y="2"/>
                    <a:pt x="237" y="1"/>
                    <a:pt x="224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5457225" y="1461125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104"/>
                  </a:moveTo>
                  <a:cubicBezTo>
                    <a:pt x="369" y="127"/>
                    <a:pt x="417" y="199"/>
                    <a:pt x="381" y="282"/>
                  </a:cubicBezTo>
                  <a:cubicBezTo>
                    <a:pt x="369" y="318"/>
                    <a:pt x="345" y="354"/>
                    <a:pt x="310" y="366"/>
                  </a:cubicBezTo>
                  <a:cubicBezTo>
                    <a:pt x="297" y="385"/>
                    <a:pt x="276" y="394"/>
                    <a:pt x="255" y="394"/>
                  </a:cubicBezTo>
                  <a:cubicBezTo>
                    <a:pt x="237" y="394"/>
                    <a:pt x="219" y="388"/>
                    <a:pt x="203" y="377"/>
                  </a:cubicBezTo>
                  <a:cubicBezTo>
                    <a:pt x="131" y="354"/>
                    <a:pt x="84" y="282"/>
                    <a:pt x="119" y="199"/>
                  </a:cubicBezTo>
                  <a:cubicBezTo>
                    <a:pt x="131" y="163"/>
                    <a:pt x="167" y="127"/>
                    <a:pt x="191" y="116"/>
                  </a:cubicBezTo>
                  <a:cubicBezTo>
                    <a:pt x="203" y="116"/>
                    <a:pt x="238" y="104"/>
                    <a:pt x="250" y="104"/>
                  </a:cubicBezTo>
                  <a:close/>
                  <a:moveTo>
                    <a:pt x="237" y="1"/>
                  </a:moveTo>
                  <a:cubicBezTo>
                    <a:pt x="203" y="1"/>
                    <a:pt x="171" y="6"/>
                    <a:pt x="143" y="20"/>
                  </a:cubicBezTo>
                  <a:cubicBezTo>
                    <a:pt x="107" y="56"/>
                    <a:pt x="60" y="104"/>
                    <a:pt x="48" y="163"/>
                  </a:cubicBezTo>
                  <a:cubicBezTo>
                    <a:pt x="0" y="294"/>
                    <a:pt x="60" y="413"/>
                    <a:pt x="179" y="461"/>
                  </a:cubicBezTo>
                  <a:cubicBezTo>
                    <a:pt x="203" y="473"/>
                    <a:pt x="226" y="473"/>
                    <a:pt x="250" y="473"/>
                  </a:cubicBezTo>
                  <a:cubicBezTo>
                    <a:pt x="286" y="473"/>
                    <a:pt x="322" y="473"/>
                    <a:pt x="345" y="437"/>
                  </a:cubicBezTo>
                  <a:cubicBezTo>
                    <a:pt x="381" y="413"/>
                    <a:pt x="429" y="366"/>
                    <a:pt x="441" y="306"/>
                  </a:cubicBezTo>
                  <a:cubicBezTo>
                    <a:pt x="488" y="175"/>
                    <a:pt x="429" y="56"/>
                    <a:pt x="310" y="8"/>
                  </a:cubicBezTo>
                  <a:cubicBezTo>
                    <a:pt x="285" y="3"/>
                    <a:pt x="260" y="1"/>
                    <a:pt x="2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5626875" y="1364875"/>
              <a:ext cx="65525" cy="202150"/>
            </a:xfrm>
            <a:custGeom>
              <a:avLst/>
              <a:gdLst/>
              <a:ahLst/>
              <a:cxnLst/>
              <a:rect l="l" t="t" r="r" b="b"/>
              <a:pathLst>
                <a:path w="2621" h="8086" extrusionOk="0">
                  <a:moveTo>
                    <a:pt x="13" y="1"/>
                  </a:moveTo>
                  <a:cubicBezTo>
                    <a:pt x="12" y="1"/>
                    <a:pt x="12" y="2"/>
                    <a:pt x="13" y="2"/>
                  </a:cubicBezTo>
                  <a:lnTo>
                    <a:pt x="13" y="2"/>
                  </a:lnTo>
                  <a:lnTo>
                    <a:pt x="13" y="1"/>
                  </a:lnTo>
                  <a:close/>
                  <a:moveTo>
                    <a:pt x="13" y="2"/>
                  </a:moveTo>
                  <a:lnTo>
                    <a:pt x="1" y="275"/>
                  </a:lnTo>
                  <a:cubicBezTo>
                    <a:pt x="906" y="525"/>
                    <a:pt x="727" y="2263"/>
                    <a:pt x="727" y="2263"/>
                  </a:cubicBezTo>
                  <a:lnTo>
                    <a:pt x="596" y="8085"/>
                  </a:lnTo>
                  <a:cubicBezTo>
                    <a:pt x="596" y="8085"/>
                    <a:pt x="1430" y="6263"/>
                    <a:pt x="1918" y="5001"/>
                  </a:cubicBezTo>
                  <a:cubicBezTo>
                    <a:pt x="2513" y="3477"/>
                    <a:pt x="2620" y="2596"/>
                    <a:pt x="2620" y="2596"/>
                  </a:cubicBezTo>
                  <a:lnTo>
                    <a:pt x="1537" y="2430"/>
                  </a:lnTo>
                  <a:lnTo>
                    <a:pt x="2501" y="2203"/>
                  </a:lnTo>
                  <a:cubicBezTo>
                    <a:pt x="2501" y="2203"/>
                    <a:pt x="2275" y="1394"/>
                    <a:pt x="1394" y="715"/>
                  </a:cubicBezTo>
                  <a:cubicBezTo>
                    <a:pt x="713" y="211"/>
                    <a:pt x="21" y="41"/>
                    <a:pt x="1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5625400" y="1364000"/>
              <a:ext cx="67875" cy="208675"/>
            </a:xfrm>
            <a:custGeom>
              <a:avLst/>
              <a:gdLst/>
              <a:ahLst/>
              <a:cxnLst/>
              <a:rect l="l" t="t" r="r" b="b"/>
              <a:pathLst>
                <a:path w="2715" h="8347" extrusionOk="0">
                  <a:moveTo>
                    <a:pt x="95" y="107"/>
                  </a:moveTo>
                  <a:cubicBezTo>
                    <a:pt x="274" y="155"/>
                    <a:pt x="857" y="345"/>
                    <a:pt x="1429" y="786"/>
                  </a:cubicBezTo>
                  <a:cubicBezTo>
                    <a:pt x="2167" y="1345"/>
                    <a:pt x="2441" y="2036"/>
                    <a:pt x="2501" y="2215"/>
                  </a:cubicBezTo>
                  <a:lnTo>
                    <a:pt x="1346" y="2477"/>
                  </a:lnTo>
                  <a:lnTo>
                    <a:pt x="2608" y="2691"/>
                  </a:lnTo>
                  <a:cubicBezTo>
                    <a:pt x="2584" y="2869"/>
                    <a:pt x="2429" y="3715"/>
                    <a:pt x="1917" y="5036"/>
                  </a:cubicBezTo>
                  <a:cubicBezTo>
                    <a:pt x="1536" y="6048"/>
                    <a:pt x="905" y="7418"/>
                    <a:pt x="679" y="7930"/>
                  </a:cubicBezTo>
                  <a:lnTo>
                    <a:pt x="822" y="2334"/>
                  </a:lnTo>
                  <a:cubicBezTo>
                    <a:pt x="822" y="2250"/>
                    <a:pt x="977" y="607"/>
                    <a:pt x="84" y="310"/>
                  </a:cubicBezTo>
                  <a:lnTo>
                    <a:pt x="95" y="107"/>
                  </a:lnTo>
                  <a:close/>
                  <a:moveTo>
                    <a:pt x="24" y="0"/>
                  </a:moveTo>
                  <a:lnTo>
                    <a:pt x="0" y="357"/>
                  </a:lnTo>
                  <a:lnTo>
                    <a:pt x="24" y="369"/>
                  </a:lnTo>
                  <a:cubicBezTo>
                    <a:pt x="893" y="607"/>
                    <a:pt x="727" y="2298"/>
                    <a:pt x="727" y="2322"/>
                  </a:cubicBezTo>
                  <a:lnTo>
                    <a:pt x="584" y="8346"/>
                  </a:lnTo>
                  <a:lnTo>
                    <a:pt x="679" y="8156"/>
                  </a:lnTo>
                  <a:cubicBezTo>
                    <a:pt x="691" y="8132"/>
                    <a:pt x="1512" y="6322"/>
                    <a:pt x="2000" y="5072"/>
                  </a:cubicBezTo>
                  <a:cubicBezTo>
                    <a:pt x="2596" y="3548"/>
                    <a:pt x="2703" y="2679"/>
                    <a:pt x="2703" y="2655"/>
                  </a:cubicBezTo>
                  <a:lnTo>
                    <a:pt x="2715" y="2619"/>
                  </a:lnTo>
                  <a:lnTo>
                    <a:pt x="1810" y="2465"/>
                  </a:lnTo>
                  <a:lnTo>
                    <a:pt x="2620" y="2274"/>
                  </a:lnTo>
                  <a:lnTo>
                    <a:pt x="2608" y="2226"/>
                  </a:lnTo>
                  <a:cubicBezTo>
                    <a:pt x="2584" y="2179"/>
                    <a:pt x="2370" y="1381"/>
                    <a:pt x="1489" y="702"/>
                  </a:cubicBezTo>
                  <a:cubicBezTo>
                    <a:pt x="798" y="167"/>
                    <a:pt x="84" y="12"/>
                    <a:pt x="72" y="1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5648600" y="1633950"/>
              <a:ext cx="15800" cy="2425"/>
            </a:xfrm>
            <a:custGeom>
              <a:avLst/>
              <a:gdLst/>
              <a:ahLst/>
              <a:cxnLst/>
              <a:rect l="l" t="t" r="r" b="b"/>
              <a:pathLst>
                <a:path w="632" h="97" extrusionOk="0">
                  <a:moveTo>
                    <a:pt x="1" y="1"/>
                  </a:moveTo>
                  <a:lnTo>
                    <a:pt x="1" y="96"/>
                  </a:lnTo>
                  <a:lnTo>
                    <a:pt x="632" y="9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5648600" y="1667000"/>
              <a:ext cx="15800" cy="2400"/>
            </a:xfrm>
            <a:custGeom>
              <a:avLst/>
              <a:gdLst/>
              <a:ahLst/>
              <a:cxnLst/>
              <a:rect l="l" t="t" r="r" b="b"/>
              <a:pathLst>
                <a:path w="632" h="96" extrusionOk="0">
                  <a:moveTo>
                    <a:pt x="1" y="1"/>
                  </a:moveTo>
                  <a:lnTo>
                    <a:pt x="1" y="96"/>
                  </a:lnTo>
                  <a:lnTo>
                    <a:pt x="632" y="9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6"/>
            <p:cNvSpPr/>
            <p:nvPr/>
          </p:nvSpPr>
          <p:spPr>
            <a:xfrm>
              <a:off x="5648600" y="1703900"/>
              <a:ext cx="15800" cy="2125"/>
            </a:xfrm>
            <a:custGeom>
              <a:avLst/>
              <a:gdLst/>
              <a:ahLst/>
              <a:cxnLst/>
              <a:rect l="l" t="t" r="r" b="b"/>
              <a:pathLst>
                <a:path w="632" h="85" extrusionOk="0">
                  <a:moveTo>
                    <a:pt x="1" y="1"/>
                  </a:moveTo>
                  <a:lnTo>
                    <a:pt x="1" y="84"/>
                  </a:lnTo>
                  <a:lnTo>
                    <a:pt x="632" y="84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6"/>
            <p:cNvSpPr/>
            <p:nvPr/>
          </p:nvSpPr>
          <p:spPr>
            <a:xfrm>
              <a:off x="5535800" y="1207975"/>
              <a:ext cx="148850" cy="145325"/>
            </a:xfrm>
            <a:custGeom>
              <a:avLst/>
              <a:gdLst/>
              <a:ahLst/>
              <a:cxnLst/>
              <a:rect l="l" t="t" r="r" b="b"/>
              <a:pathLst>
                <a:path w="5954" h="5813" extrusionOk="0">
                  <a:moveTo>
                    <a:pt x="3087" y="0"/>
                  </a:moveTo>
                  <a:cubicBezTo>
                    <a:pt x="2481" y="0"/>
                    <a:pt x="1837" y="121"/>
                    <a:pt x="1263" y="419"/>
                  </a:cubicBezTo>
                  <a:cubicBezTo>
                    <a:pt x="0" y="1074"/>
                    <a:pt x="381" y="2824"/>
                    <a:pt x="608" y="3765"/>
                  </a:cubicBezTo>
                  <a:cubicBezTo>
                    <a:pt x="834" y="4705"/>
                    <a:pt x="1263" y="5027"/>
                    <a:pt x="1263" y="5027"/>
                  </a:cubicBezTo>
                  <a:cubicBezTo>
                    <a:pt x="1499" y="5438"/>
                    <a:pt x="2356" y="5813"/>
                    <a:pt x="3225" y="5813"/>
                  </a:cubicBezTo>
                  <a:cubicBezTo>
                    <a:pt x="4065" y="5813"/>
                    <a:pt x="4917" y="5462"/>
                    <a:pt x="5227" y="4455"/>
                  </a:cubicBezTo>
                  <a:cubicBezTo>
                    <a:pt x="5442" y="3765"/>
                    <a:pt x="5954" y="1002"/>
                    <a:pt x="4918" y="419"/>
                  </a:cubicBezTo>
                  <a:cubicBezTo>
                    <a:pt x="4483" y="172"/>
                    <a:pt x="3812" y="0"/>
                    <a:pt x="3087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5536400" y="1301775"/>
              <a:ext cx="29775" cy="29800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605" y="0"/>
                  </a:moveTo>
                  <a:cubicBezTo>
                    <a:pt x="598" y="0"/>
                    <a:pt x="591" y="0"/>
                    <a:pt x="584" y="1"/>
                  </a:cubicBezTo>
                  <a:cubicBezTo>
                    <a:pt x="250" y="13"/>
                    <a:pt x="0" y="298"/>
                    <a:pt x="12" y="608"/>
                  </a:cubicBezTo>
                  <a:cubicBezTo>
                    <a:pt x="24" y="934"/>
                    <a:pt x="275" y="1192"/>
                    <a:pt x="586" y="1192"/>
                  </a:cubicBezTo>
                  <a:cubicBezTo>
                    <a:pt x="593" y="1192"/>
                    <a:pt x="600" y="1192"/>
                    <a:pt x="607" y="1191"/>
                  </a:cubicBezTo>
                  <a:cubicBezTo>
                    <a:pt x="941" y="1179"/>
                    <a:pt x="1191" y="905"/>
                    <a:pt x="1179" y="584"/>
                  </a:cubicBezTo>
                  <a:cubicBezTo>
                    <a:pt x="1167" y="258"/>
                    <a:pt x="916" y="0"/>
                    <a:pt x="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5535200" y="1300875"/>
              <a:ext cx="32175" cy="3187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4" y="96"/>
                  </a:moveTo>
                  <a:cubicBezTo>
                    <a:pt x="775" y="96"/>
                    <a:pt x="917" y="144"/>
                    <a:pt x="1036" y="239"/>
                  </a:cubicBezTo>
                  <a:cubicBezTo>
                    <a:pt x="1132" y="334"/>
                    <a:pt x="1191" y="477"/>
                    <a:pt x="1191" y="632"/>
                  </a:cubicBezTo>
                  <a:cubicBezTo>
                    <a:pt x="1191" y="941"/>
                    <a:pt x="953" y="1180"/>
                    <a:pt x="655" y="1192"/>
                  </a:cubicBezTo>
                  <a:cubicBezTo>
                    <a:pt x="513" y="1192"/>
                    <a:pt x="382" y="1144"/>
                    <a:pt x="274" y="1049"/>
                  </a:cubicBezTo>
                  <a:cubicBezTo>
                    <a:pt x="167" y="953"/>
                    <a:pt x="108" y="811"/>
                    <a:pt x="108" y="656"/>
                  </a:cubicBezTo>
                  <a:cubicBezTo>
                    <a:pt x="96" y="346"/>
                    <a:pt x="334" y="108"/>
                    <a:pt x="644" y="96"/>
                  </a:cubicBezTo>
                  <a:close/>
                  <a:moveTo>
                    <a:pt x="632" y="1"/>
                  </a:moveTo>
                  <a:cubicBezTo>
                    <a:pt x="286" y="25"/>
                    <a:pt x="1" y="299"/>
                    <a:pt x="24" y="656"/>
                  </a:cubicBezTo>
                  <a:cubicBezTo>
                    <a:pt x="24" y="822"/>
                    <a:pt x="96" y="989"/>
                    <a:pt x="215" y="1108"/>
                  </a:cubicBezTo>
                  <a:cubicBezTo>
                    <a:pt x="334" y="1203"/>
                    <a:pt x="477" y="1275"/>
                    <a:pt x="644" y="1275"/>
                  </a:cubicBezTo>
                  <a:lnTo>
                    <a:pt x="655" y="1275"/>
                  </a:lnTo>
                  <a:cubicBezTo>
                    <a:pt x="1001" y="1251"/>
                    <a:pt x="1287" y="977"/>
                    <a:pt x="1263" y="608"/>
                  </a:cubicBezTo>
                  <a:cubicBezTo>
                    <a:pt x="1263" y="453"/>
                    <a:pt x="1191" y="287"/>
                    <a:pt x="1072" y="168"/>
                  </a:cubicBezTo>
                  <a:cubicBezTo>
                    <a:pt x="953" y="60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5547700" y="1308650"/>
              <a:ext cx="12525" cy="11200"/>
            </a:xfrm>
            <a:custGeom>
              <a:avLst/>
              <a:gdLst/>
              <a:ahLst/>
              <a:cxnLst/>
              <a:rect l="l" t="t" r="r" b="b"/>
              <a:pathLst>
                <a:path w="501" h="448" extrusionOk="0">
                  <a:moveTo>
                    <a:pt x="174" y="0"/>
                  </a:moveTo>
                  <a:cubicBezTo>
                    <a:pt x="141" y="0"/>
                    <a:pt x="107" y="4"/>
                    <a:pt x="72" y="11"/>
                  </a:cubicBezTo>
                  <a:cubicBezTo>
                    <a:pt x="1" y="23"/>
                    <a:pt x="1" y="107"/>
                    <a:pt x="72" y="107"/>
                  </a:cubicBezTo>
                  <a:cubicBezTo>
                    <a:pt x="88" y="105"/>
                    <a:pt x="103" y="104"/>
                    <a:pt x="119" y="104"/>
                  </a:cubicBezTo>
                  <a:cubicBezTo>
                    <a:pt x="231" y="104"/>
                    <a:pt x="328" y="145"/>
                    <a:pt x="370" y="249"/>
                  </a:cubicBezTo>
                  <a:cubicBezTo>
                    <a:pt x="382" y="285"/>
                    <a:pt x="394" y="345"/>
                    <a:pt x="394" y="404"/>
                  </a:cubicBezTo>
                  <a:cubicBezTo>
                    <a:pt x="394" y="433"/>
                    <a:pt x="418" y="448"/>
                    <a:pt x="444" y="448"/>
                  </a:cubicBezTo>
                  <a:cubicBezTo>
                    <a:pt x="471" y="448"/>
                    <a:pt x="501" y="430"/>
                    <a:pt x="501" y="392"/>
                  </a:cubicBezTo>
                  <a:cubicBezTo>
                    <a:pt x="501" y="321"/>
                    <a:pt x="489" y="226"/>
                    <a:pt x="453" y="166"/>
                  </a:cubicBezTo>
                  <a:cubicBezTo>
                    <a:pt x="397" y="53"/>
                    <a:pt x="296" y="0"/>
                    <a:pt x="1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5651875" y="1302075"/>
              <a:ext cx="29800" cy="29800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72" y="1"/>
                  </a:moveTo>
                  <a:cubicBezTo>
                    <a:pt x="263" y="12"/>
                    <a:pt x="1" y="286"/>
                    <a:pt x="13" y="608"/>
                  </a:cubicBezTo>
                  <a:cubicBezTo>
                    <a:pt x="13" y="934"/>
                    <a:pt x="286" y="1192"/>
                    <a:pt x="588" y="1192"/>
                  </a:cubicBezTo>
                  <a:cubicBezTo>
                    <a:pt x="595" y="1192"/>
                    <a:pt x="601" y="1191"/>
                    <a:pt x="608" y="1191"/>
                  </a:cubicBezTo>
                  <a:cubicBezTo>
                    <a:pt x="918" y="1179"/>
                    <a:pt x="1192" y="905"/>
                    <a:pt x="1168" y="584"/>
                  </a:cubicBezTo>
                  <a:cubicBezTo>
                    <a:pt x="1168" y="251"/>
                    <a:pt x="906" y="1"/>
                    <a:pt x="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5650700" y="1300875"/>
              <a:ext cx="31875" cy="31875"/>
            </a:xfrm>
            <a:custGeom>
              <a:avLst/>
              <a:gdLst/>
              <a:ahLst/>
              <a:cxnLst/>
              <a:rect l="l" t="t" r="r" b="b"/>
              <a:pathLst>
                <a:path w="1275" h="1275" extrusionOk="0">
                  <a:moveTo>
                    <a:pt x="643" y="96"/>
                  </a:moveTo>
                  <a:cubicBezTo>
                    <a:pt x="774" y="96"/>
                    <a:pt x="905" y="144"/>
                    <a:pt x="1024" y="239"/>
                  </a:cubicBezTo>
                  <a:cubicBezTo>
                    <a:pt x="1131" y="334"/>
                    <a:pt x="1191" y="477"/>
                    <a:pt x="1191" y="632"/>
                  </a:cubicBezTo>
                  <a:cubicBezTo>
                    <a:pt x="1191" y="941"/>
                    <a:pt x="953" y="1180"/>
                    <a:pt x="655" y="1192"/>
                  </a:cubicBezTo>
                  <a:cubicBezTo>
                    <a:pt x="500" y="1192"/>
                    <a:pt x="369" y="1144"/>
                    <a:pt x="262" y="1049"/>
                  </a:cubicBezTo>
                  <a:cubicBezTo>
                    <a:pt x="167" y="953"/>
                    <a:pt x="107" y="811"/>
                    <a:pt x="107" y="656"/>
                  </a:cubicBezTo>
                  <a:cubicBezTo>
                    <a:pt x="84" y="346"/>
                    <a:pt x="322" y="108"/>
                    <a:pt x="643" y="96"/>
                  </a:cubicBezTo>
                  <a:close/>
                  <a:moveTo>
                    <a:pt x="619" y="1"/>
                  </a:moveTo>
                  <a:cubicBezTo>
                    <a:pt x="286" y="25"/>
                    <a:pt x="0" y="299"/>
                    <a:pt x="12" y="656"/>
                  </a:cubicBezTo>
                  <a:cubicBezTo>
                    <a:pt x="12" y="822"/>
                    <a:pt x="84" y="989"/>
                    <a:pt x="203" y="1108"/>
                  </a:cubicBezTo>
                  <a:cubicBezTo>
                    <a:pt x="322" y="1203"/>
                    <a:pt x="477" y="1275"/>
                    <a:pt x="643" y="1275"/>
                  </a:cubicBezTo>
                  <a:lnTo>
                    <a:pt x="655" y="1275"/>
                  </a:lnTo>
                  <a:cubicBezTo>
                    <a:pt x="1000" y="1251"/>
                    <a:pt x="1274" y="977"/>
                    <a:pt x="1262" y="608"/>
                  </a:cubicBezTo>
                  <a:cubicBezTo>
                    <a:pt x="1262" y="453"/>
                    <a:pt x="1191" y="287"/>
                    <a:pt x="1072" y="168"/>
                  </a:cubicBezTo>
                  <a:cubicBezTo>
                    <a:pt x="953" y="60"/>
                    <a:pt x="786" y="1"/>
                    <a:pt x="6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5657850" y="1308300"/>
              <a:ext cx="12200" cy="12025"/>
            </a:xfrm>
            <a:custGeom>
              <a:avLst/>
              <a:gdLst/>
              <a:ahLst/>
              <a:cxnLst/>
              <a:rect l="l" t="t" r="r" b="b"/>
              <a:pathLst>
                <a:path w="488" h="481" extrusionOk="0">
                  <a:moveTo>
                    <a:pt x="378" y="0"/>
                  </a:moveTo>
                  <a:cubicBezTo>
                    <a:pt x="235" y="0"/>
                    <a:pt x="90" y="62"/>
                    <a:pt x="36" y="204"/>
                  </a:cubicBezTo>
                  <a:cubicBezTo>
                    <a:pt x="12" y="275"/>
                    <a:pt x="0" y="347"/>
                    <a:pt x="0" y="418"/>
                  </a:cubicBezTo>
                  <a:cubicBezTo>
                    <a:pt x="6" y="460"/>
                    <a:pt x="30" y="481"/>
                    <a:pt x="52" y="481"/>
                  </a:cubicBezTo>
                  <a:cubicBezTo>
                    <a:pt x="74" y="481"/>
                    <a:pt x="95" y="460"/>
                    <a:pt x="95" y="418"/>
                  </a:cubicBezTo>
                  <a:cubicBezTo>
                    <a:pt x="95" y="383"/>
                    <a:pt x="95" y="311"/>
                    <a:pt x="131" y="263"/>
                  </a:cubicBezTo>
                  <a:cubicBezTo>
                    <a:pt x="172" y="141"/>
                    <a:pt x="265" y="106"/>
                    <a:pt x="373" y="106"/>
                  </a:cubicBezTo>
                  <a:cubicBezTo>
                    <a:pt x="391" y="106"/>
                    <a:pt x="410" y="107"/>
                    <a:pt x="429" y="109"/>
                  </a:cubicBezTo>
                  <a:cubicBezTo>
                    <a:pt x="431" y="109"/>
                    <a:pt x="434" y="110"/>
                    <a:pt x="437" y="110"/>
                  </a:cubicBezTo>
                  <a:cubicBezTo>
                    <a:pt x="488" y="110"/>
                    <a:pt x="485" y="2"/>
                    <a:pt x="417" y="2"/>
                  </a:cubicBezTo>
                  <a:cubicBezTo>
                    <a:pt x="404" y="1"/>
                    <a:pt x="391" y="0"/>
                    <a:pt x="3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5564075" y="1236300"/>
              <a:ext cx="91700" cy="125025"/>
            </a:xfrm>
            <a:custGeom>
              <a:avLst/>
              <a:gdLst/>
              <a:ahLst/>
              <a:cxnLst/>
              <a:rect l="l" t="t" r="r" b="b"/>
              <a:pathLst>
                <a:path w="3668" h="5001" extrusionOk="0">
                  <a:moveTo>
                    <a:pt x="1286" y="0"/>
                  </a:moveTo>
                  <a:cubicBezTo>
                    <a:pt x="572" y="0"/>
                    <a:pt x="1" y="596"/>
                    <a:pt x="1" y="1322"/>
                  </a:cubicBezTo>
                  <a:lnTo>
                    <a:pt x="1" y="3679"/>
                  </a:lnTo>
                  <a:cubicBezTo>
                    <a:pt x="1" y="4406"/>
                    <a:pt x="572" y="5001"/>
                    <a:pt x="1286" y="5001"/>
                  </a:cubicBezTo>
                  <a:lnTo>
                    <a:pt x="2382" y="5001"/>
                  </a:lnTo>
                  <a:cubicBezTo>
                    <a:pt x="3096" y="5001"/>
                    <a:pt x="3668" y="4406"/>
                    <a:pt x="3668" y="3679"/>
                  </a:cubicBezTo>
                  <a:lnTo>
                    <a:pt x="3668" y="1322"/>
                  </a:lnTo>
                  <a:cubicBezTo>
                    <a:pt x="3668" y="596"/>
                    <a:pt x="3096" y="0"/>
                    <a:pt x="2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5562875" y="1235400"/>
              <a:ext cx="94100" cy="127425"/>
            </a:xfrm>
            <a:custGeom>
              <a:avLst/>
              <a:gdLst/>
              <a:ahLst/>
              <a:cxnLst/>
              <a:rect l="l" t="t" r="r" b="b"/>
              <a:pathLst>
                <a:path w="3764" h="5097" extrusionOk="0">
                  <a:moveTo>
                    <a:pt x="2406" y="84"/>
                  </a:moveTo>
                  <a:cubicBezTo>
                    <a:pt x="3097" y="84"/>
                    <a:pt x="3656" y="655"/>
                    <a:pt x="3656" y="1370"/>
                  </a:cubicBezTo>
                  <a:lnTo>
                    <a:pt x="3656" y="3727"/>
                  </a:lnTo>
                  <a:cubicBezTo>
                    <a:pt x="3656" y="4442"/>
                    <a:pt x="3097" y="5013"/>
                    <a:pt x="2406" y="5013"/>
                  </a:cubicBezTo>
                  <a:lnTo>
                    <a:pt x="1323" y="5013"/>
                  </a:lnTo>
                  <a:cubicBezTo>
                    <a:pt x="644" y="5013"/>
                    <a:pt x="72" y="4442"/>
                    <a:pt x="72" y="3727"/>
                  </a:cubicBezTo>
                  <a:lnTo>
                    <a:pt x="72" y="1370"/>
                  </a:lnTo>
                  <a:cubicBezTo>
                    <a:pt x="72" y="655"/>
                    <a:pt x="644" y="84"/>
                    <a:pt x="1323" y="84"/>
                  </a:cubicBezTo>
                  <a:close/>
                  <a:moveTo>
                    <a:pt x="1334" y="1"/>
                  </a:moveTo>
                  <a:cubicBezTo>
                    <a:pt x="596" y="1"/>
                    <a:pt x="1" y="620"/>
                    <a:pt x="1" y="1370"/>
                  </a:cubicBezTo>
                  <a:lnTo>
                    <a:pt x="1" y="3727"/>
                  </a:lnTo>
                  <a:cubicBezTo>
                    <a:pt x="1" y="4489"/>
                    <a:pt x="608" y="5096"/>
                    <a:pt x="1334" y="5096"/>
                  </a:cubicBezTo>
                  <a:lnTo>
                    <a:pt x="2430" y="5096"/>
                  </a:lnTo>
                  <a:cubicBezTo>
                    <a:pt x="3168" y="5096"/>
                    <a:pt x="3763" y="4465"/>
                    <a:pt x="3763" y="3727"/>
                  </a:cubicBezTo>
                  <a:lnTo>
                    <a:pt x="3763" y="1370"/>
                  </a:lnTo>
                  <a:cubicBezTo>
                    <a:pt x="3763" y="620"/>
                    <a:pt x="3156" y="1"/>
                    <a:pt x="24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5604250" y="1288975"/>
              <a:ext cx="11050" cy="22050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39" y="1"/>
                  </a:moveTo>
                  <a:lnTo>
                    <a:pt x="1" y="870"/>
                  </a:lnTo>
                  <a:lnTo>
                    <a:pt x="441" y="88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5630450" y="1307075"/>
              <a:ext cx="23850" cy="23700"/>
            </a:xfrm>
            <a:custGeom>
              <a:avLst/>
              <a:gdLst/>
              <a:ahLst/>
              <a:cxnLst/>
              <a:rect l="l" t="t" r="r" b="b"/>
              <a:pathLst>
                <a:path w="954" h="948" extrusionOk="0">
                  <a:moveTo>
                    <a:pt x="495" y="1"/>
                  </a:moveTo>
                  <a:cubicBezTo>
                    <a:pt x="481" y="1"/>
                    <a:pt x="467" y="2"/>
                    <a:pt x="453" y="3"/>
                  </a:cubicBezTo>
                  <a:cubicBezTo>
                    <a:pt x="179" y="27"/>
                    <a:pt x="1" y="265"/>
                    <a:pt x="24" y="515"/>
                  </a:cubicBezTo>
                  <a:cubicBezTo>
                    <a:pt x="35" y="767"/>
                    <a:pt x="227" y="948"/>
                    <a:pt x="452" y="948"/>
                  </a:cubicBezTo>
                  <a:cubicBezTo>
                    <a:pt x="472" y="948"/>
                    <a:pt x="492" y="946"/>
                    <a:pt x="513" y="944"/>
                  </a:cubicBezTo>
                  <a:cubicBezTo>
                    <a:pt x="763" y="920"/>
                    <a:pt x="953" y="693"/>
                    <a:pt x="941" y="443"/>
                  </a:cubicBezTo>
                  <a:cubicBezTo>
                    <a:pt x="930" y="185"/>
                    <a:pt x="728" y="1"/>
                    <a:pt x="495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5567050" y="1307075"/>
              <a:ext cx="23850" cy="23700"/>
            </a:xfrm>
            <a:custGeom>
              <a:avLst/>
              <a:gdLst/>
              <a:ahLst/>
              <a:cxnLst/>
              <a:rect l="l" t="t" r="r" b="b"/>
              <a:pathLst>
                <a:path w="954" h="948" extrusionOk="0">
                  <a:moveTo>
                    <a:pt x="483" y="1"/>
                  </a:moveTo>
                  <a:cubicBezTo>
                    <a:pt x="469" y="1"/>
                    <a:pt x="455" y="2"/>
                    <a:pt x="441" y="3"/>
                  </a:cubicBezTo>
                  <a:cubicBezTo>
                    <a:pt x="191" y="27"/>
                    <a:pt x="1" y="265"/>
                    <a:pt x="13" y="515"/>
                  </a:cubicBezTo>
                  <a:cubicBezTo>
                    <a:pt x="23" y="767"/>
                    <a:pt x="215" y="948"/>
                    <a:pt x="440" y="948"/>
                  </a:cubicBezTo>
                  <a:cubicBezTo>
                    <a:pt x="460" y="948"/>
                    <a:pt x="480" y="946"/>
                    <a:pt x="501" y="944"/>
                  </a:cubicBezTo>
                  <a:cubicBezTo>
                    <a:pt x="751" y="932"/>
                    <a:pt x="953" y="693"/>
                    <a:pt x="929" y="443"/>
                  </a:cubicBezTo>
                  <a:cubicBezTo>
                    <a:pt x="918" y="185"/>
                    <a:pt x="716" y="1"/>
                    <a:pt x="483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599200" y="1327075"/>
              <a:ext cx="17875" cy="8075"/>
            </a:xfrm>
            <a:custGeom>
              <a:avLst/>
              <a:gdLst/>
              <a:ahLst/>
              <a:cxnLst/>
              <a:rect l="l" t="t" r="r" b="b"/>
              <a:pathLst>
                <a:path w="715" h="323" extrusionOk="0">
                  <a:moveTo>
                    <a:pt x="0" y="1"/>
                  </a:moveTo>
                  <a:cubicBezTo>
                    <a:pt x="24" y="179"/>
                    <a:pt x="167" y="322"/>
                    <a:pt x="358" y="322"/>
                  </a:cubicBezTo>
                  <a:cubicBezTo>
                    <a:pt x="560" y="322"/>
                    <a:pt x="691" y="19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5597425" y="1325900"/>
              <a:ext cx="20550" cy="10425"/>
            </a:xfrm>
            <a:custGeom>
              <a:avLst/>
              <a:gdLst/>
              <a:ahLst/>
              <a:cxnLst/>
              <a:rect l="l" t="t" r="r" b="b"/>
              <a:pathLst>
                <a:path w="822" h="417" extrusionOk="0">
                  <a:moveTo>
                    <a:pt x="750" y="95"/>
                  </a:moveTo>
                  <a:cubicBezTo>
                    <a:pt x="703" y="238"/>
                    <a:pt x="583" y="345"/>
                    <a:pt x="429" y="345"/>
                  </a:cubicBezTo>
                  <a:cubicBezTo>
                    <a:pt x="286" y="345"/>
                    <a:pt x="155" y="238"/>
                    <a:pt x="119" y="95"/>
                  </a:cubicBezTo>
                  <a:close/>
                  <a:moveTo>
                    <a:pt x="0" y="0"/>
                  </a:moveTo>
                  <a:lnTo>
                    <a:pt x="12" y="48"/>
                  </a:lnTo>
                  <a:cubicBezTo>
                    <a:pt x="48" y="274"/>
                    <a:pt x="214" y="417"/>
                    <a:pt x="417" y="417"/>
                  </a:cubicBezTo>
                  <a:cubicBezTo>
                    <a:pt x="631" y="417"/>
                    <a:pt x="810" y="274"/>
                    <a:pt x="810" y="48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5575975" y="1289875"/>
              <a:ext cx="11050" cy="11925"/>
            </a:xfrm>
            <a:custGeom>
              <a:avLst/>
              <a:gdLst/>
              <a:ahLst/>
              <a:cxnLst/>
              <a:rect l="l" t="t" r="r" b="b"/>
              <a:pathLst>
                <a:path w="442" h="477" extrusionOk="0">
                  <a:moveTo>
                    <a:pt x="215" y="0"/>
                  </a:moveTo>
                  <a:cubicBezTo>
                    <a:pt x="96" y="0"/>
                    <a:pt x="1" y="108"/>
                    <a:pt x="1" y="238"/>
                  </a:cubicBezTo>
                  <a:cubicBezTo>
                    <a:pt x="1" y="369"/>
                    <a:pt x="84" y="477"/>
                    <a:pt x="215" y="477"/>
                  </a:cubicBezTo>
                  <a:cubicBezTo>
                    <a:pt x="334" y="477"/>
                    <a:pt x="441" y="369"/>
                    <a:pt x="441" y="238"/>
                  </a:cubicBezTo>
                  <a:cubicBezTo>
                    <a:pt x="441" y="108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5631650" y="1289875"/>
              <a:ext cx="11025" cy="11925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226" y="0"/>
                  </a:moveTo>
                  <a:cubicBezTo>
                    <a:pt x="96" y="0"/>
                    <a:pt x="0" y="108"/>
                    <a:pt x="0" y="238"/>
                  </a:cubicBezTo>
                  <a:cubicBezTo>
                    <a:pt x="0" y="369"/>
                    <a:pt x="96" y="477"/>
                    <a:pt x="226" y="477"/>
                  </a:cubicBezTo>
                  <a:cubicBezTo>
                    <a:pt x="346" y="477"/>
                    <a:pt x="441" y="369"/>
                    <a:pt x="441" y="238"/>
                  </a:cubicBezTo>
                  <a:cubicBezTo>
                    <a:pt x="441" y="108"/>
                    <a:pt x="346" y="0"/>
                    <a:pt x="22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5532225" y="1197900"/>
              <a:ext cx="170875" cy="97050"/>
            </a:xfrm>
            <a:custGeom>
              <a:avLst/>
              <a:gdLst/>
              <a:ahLst/>
              <a:cxnLst/>
              <a:rect l="l" t="t" r="r" b="b"/>
              <a:pathLst>
                <a:path w="6835" h="3882" extrusionOk="0">
                  <a:moveTo>
                    <a:pt x="3311" y="96"/>
                  </a:moveTo>
                  <a:cubicBezTo>
                    <a:pt x="3322" y="108"/>
                    <a:pt x="1" y="0"/>
                    <a:pt x="239" y="3787"/>
                  </a:cubicBezTo>
                  <a:lnTo>
                    <a:pt x="2799" y="3787"/>
                  </a:lnTo>
                  <a:cubicBezTo>
                    <a:pt x="2799" y="3787"/>
                    <a:pt x="3156" y="3584"/>
                    <a:pt x="3453" y="3191"/>
                  </a:cubicBezTo>
                  <a:lnTo>
                    <a:pt x="3453" y="3191"/>
                  </a:lnTo>
                  <a:lnTo>
                    <a:pt x="3322" y="3787"/>
                  </a:lnTo>
                  <a:lnTo>
                    <a:pt x="3906" y="3191"/>
                  </a:lnTo>
                  <a:lnTo>
                    <a:pt x="3775" y="3787"/>
                  </a:lnTo>
                  <a:lnTo>
                    <a:pt x="5954" y="3882"/>
                  </a:lnTo>
                  <a:cubicBezTo>
                    <a:pt x="5954" y="3882"/>
                    <a:pt x="6835" y="369"/>
                    <a:pt x="3311" y="96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5607825" y="1427400"/>
              <a:ext cx="3000" cy="366425"/>
            </a:xfrm>
            <a:custGeom>
              <a:avLst/>
              <a:gdLst/>
              <a:ahLst/>
              <a:cxnLst/>
              <a:rect l="l" t="t" r="r" b="b"/>
              <a:pathLst>
                <a:path w="120" h="14657" extrusionOk="0">
                  <a:moveTo>
                    <a:pt x="36" y="0"/>
                  </a:moveTo>
                  <a:lnTo>
                    <a:pt x="1" y="14657"/>
                  </a:lnTo>
                  <a:lnTo>
                    <a:pt x="96" y="14657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5606350" y="1453275"/>
              <a:ext cx="31000" cy="133650"/>
            </a:xfrm>
            <a:custGeom>
              <a:avLst/>
              <a:gdLst/>
              <a:ahLst/>
              <a:cxnLst/>
              <a:rect l="l" t="t" r="r" b="b"/>
              <a:pathLst>
                <a:path w="1240" h="5346" extrusionOk="0">
                  <a:moveTo>
                    <a:pt x="298" y="1"/>
                  </a:moveTo>
                  <a:lnTo>
                    <a:pt x="0" y="179"/>
                  </a:lnTo>
                  <a:cubicBezTo>
                    <a:pt x="0" y="215"/>
                    <a:pt x="429" y="3311"/>
                    <a:pt x="596" y="4013"/>
                  </a:cubicBezTo>
                  <a:cubicBezTo>
                    <a:pt x="762" y="4728"/>
                    <a:pt x="965" y="5204"/>
                    <a:pt x="1108" y="5335"/>
                  </a:cubicBezTo>
                  <a:cubicBezTo>
                    <a:pt x="1115" y="5342"/>
                    <a:pt x="1121" y="5346"/>
                    <a:pt x="1127" y="5346"/>
                  </a:cubicBezTo>
                  <a:cubicBezTo>
                    <a:pt x="1240" y="5346"/>
                    <a:pt x="1143" y="4144"/>
                    <a:pt x="1143" y="4144"/>
                  </a:cubicBezTo>
                  <a:lnTo>
                    <a:pt x="298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5604850" y="1451800"/>
              <a:ext cx="33075" cy="136350"/>
            </a:xfrm>
            <a:custGeom>
              <a:avLst/>
              <a:gdLst/>
              <a:ahLst/>
              <a:cxnLst/>
              <a:rect l="l" t="t" r="r" b="b"/>
              <a:pathLst>
                <a:path w="1323" h="5454" extrusionOk="0">
                  <a:moveTo>
                    <a:pt x="346" y="131"/>
                  </a:moveTo>
                  <a:lnTo>
                    <a:pt x="1179" y="4227"/>
                  </a:lnTo>
                  <a:cubicBezTo>
                    <a:pt x="1227" y="4703"/>
                    <a:pt x="1227" y="5215"/>
                    <a:pt x="1191" y="5358"/>
                  </a:cubicBezTo>
                  <a:cubicBezTo>
                    <a:pt x="1060" y="5215"/>
                    <a:pt x="858" y="4787"/>
                    <a:pt x="703" y="4072"/>
                  </a:cubicBezTo>
                  <a:cubicBezTo>
                    <a:pt x="536" y="3370"/>
                    <a:pt x="155" y="560"/>
                    <a:pt x="108" y="262"/>
                  </a:cubicBezTo>
                  <a:lnTo>
                    <a:pt x="346" y="131"/>
                  </a:lnTo>
                  <a:close/>
                  <a:moveTo>
                    <a:pt x="406" y="0"/>
                  </a:moveTo>
                  <a:lnTo>
                    <a:pt x="13" y="203"/>
                  </a:lnTo>
                  <a:lnTo>
                    <a:pt x="13" y="238"/>
                  </a:lnTo>
                  <a:cubicBezTo>
                    <a:pt x="1" y="310"/>
                    <a:pt x="453" y="3417"/>
                    <a:pt x="608" y="4084"/>
                  </a:cubicBezTo>
                  <a:cubicBezTo>
                    <a:pt x="763" y="4763"/>
                    <a:pt x="965" y="5299"/>
                    <a:pt x="1132" y="5442"/>
                  </a:cubicBezTo>
                  <a:cubicBezTo>
                    <a:pt x="1144" y="5442"/>
                    <a:pt x="1168" y="5453"/>
                    <a:pt x="1179" y="5453"/>
                  </a:cubicBezTo>
                  <a:cubicBezTo>
                    <a:pt x="1195" y="5453"/>
                    <a:pt x="1201" y="5448"/>
                    <a:pt x="1202" y="5448"/>
                  </a:cubicBezTo>
                  <a:cubicBezTo>
                    <a:pt x="1203" y="5448"/>
                    <a:pt x="1203" y="5449"/>
                    <a:pt x="1203" y="5453"/>
                  </a:cubicBezTo>
                  <a:cubicBezTo>
                    <a:pt x="1322" y="5394"/>
                    <a:pt x="1298" y="4739"/>
                    <a:pt x="1251" y="4203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5584325" y="1453275"/>
              <a:ext cx="32450" cy="179525"/>
            </a:xfrm>
            <a:custGeom>
              <a:avLst/>
              <a:gdLst/>
              <a:ahLst/>
              <a:cxnLst/>
              <a:rect l="l" t="t" r="r" b="b"/>
              <a:pathLst>
                <a:path w="1298" h="7181" extrusionOk="0">
                  <a:moveTo>
                    <a:pt x="834" y="1"/>
                  </a:moveTo>
                  <a:cubicBezTo>
                    <a:pt x="834" y="1"/>
                    <a:pt x="95" y="5073"/>
                    <a:pt x="48" y="5430"/>
                  </a:cubicBezTo>
                  <a:cubicBezTo>
                    <a:pt x="0" y="5787"/>
                    <a:pt x="619" y="7180"/>
                    <a:pt x="619" y="7180"/>
                  </a:cubicBezTo>
                  <a:cubicBezTo>
                    <a:pt x="619" y="7180"/>
                    <a:pt x="1238" y="5787"/>
                    <a:pt x="1274" y="5609"/>
                  </a:cubicBezTo>
                  <a:cubicBezTo>
                    <a:pt x="1298" y="5442"/>
                    <a:pt x="1179" y="1"/>
                    <a:pt x="1179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5582825" y="1452400"/>
              <a:ext cx="34850" cy="183075"/>
            </a:xfrm>
            <a:custGeom>
              <a:avLst/>
              <a:gdLst/>
              <a:ahLst/>
              <a:cxnLst/>
              <a:rect l="l" t="t" r="r" b="b"/>
              <a:pathLst>
                <a:path w="1394" h="7323" extrusionOk="0">
                  <a:moveTo>
                    <a:pt x="1179" y="72"/>
                  </a:moveTo>
                  <a:cubicBezTo>
                    <a:pt x="1215" y="1619"/>
                    <a:pt x="1298" y="5513"/>
                    <a:pt x="1275" y="5644"/>
                  </a:cubicBezTo>
                  <a:cubicBezTo>
                    <a:pt x="1251" y="5763"/>
                    <a:pt x="858" y="6680"/>
                    <a:pt x="655" y="7120"/>
                  </a:cubicBezTo>
                  <a:cubicBezTo>
                    <a:pt x="525" y="6799"/>
                    <a:pt x="108" y="5775"/>
                    <a:pt x="144" y="5477"/>
                  </a:cubicBezTo>
                  <a:cubicBezTo>
                    <a:pt x="179" y="5132"/>
                    <a:pt x="858" y="536"/>
                    <a:pt x="929" y="72"/>
                  </a:cubicBezTo>
                  <a:close/>
                  <a:moveTo>
                    <a:pt x="858" y="0"/>
                  </a:moveTo>
                  <a:lnTo>
                    <a:pt x="834" y="36"/>
                  </a:lnTo>
                  <a:cubicBezTo>
                    <a:pt x="834" y="72"/>
                    <a:pt x="96" y="5108"/>
                    <a:pt x="48" y="5465"/>
                  </a:cubicBezTo>
                  <a:cubicBezTo>
                    <a:pt x="1" y="5822"/>
                    <a:pt x="584" y="7180"/>
                    <a:pt x="620" y="7239"/>
                  </a:cubicBezTo>
                  <a:lnTo>
                    <a:pt x="655" y="7322"/>
                  </a:lnTo>
                  <a:lnTo>
                    <a:pt x="703" y="7251"/>
                  </a:lnTo>
                  <a:cubicBezTo>
                    <a:pt x="739" y="7192"/>
                    <a:pt x="1334" y="5834"/>
                    <a:pt x="1358" y="5668"/>
                  </a:cubicBezTo>
                  <a:cubicBezTo>
                    <a:pt x="1394" y="5513"/>
                    <a:pt x="1287" y="274"/>
                    <a:pt x="1275" y="48"/>
                  </a:cubicBezTo>
                  <a:lnTo>
                    <a:pt x="1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5595625" y="1422025"/>
              <a:ext cx="28600" cy="36075"/>
            </a:xfrm>
            <a:custGeom>
              <a:avLst/>
              <a:gdLst/>
              <a:ahLst/>
              <a:cxnLst/>
              <a:rect l="l" t="t" r="r" b="b"/>
              <a:pathLst>
                <a:path w="1144" h="1443" extrusionOk="0">
                  <a:moveTo>
                    <a:pt x="227" y="1"/>
                  </a:moveTo>
                  <a:cubicBezTo>
                    <a:pt x="84" y="1"/>
                    <a:pt x="1" y="191"/>
                    <a:pt x="36" y="370"/>
                  </a:cubicBezTo>
                  <a:lnTo>
                    <a:pt x="239" y="1251"/>
                  </a:lnTo>
                  <a:cubicBezTo>
                    <a:pt x="263" y="1370"/>
                    <a:pt x="322" y="1441"/>
                    <a:pt x="417" y="1441"/>
                  </a:cubicBezTo>
                  <a:lnTo>
                    <a:pt x="751" y="1441"/>
                  </a:lnTo>
                  <a:cubicBezTo>
                    <a:pt x="755" y="1442"/>
                    <a:pt x="760" y="1443"/>
                    <a:pt x="764" y="1443"/>
                  </a:cubicBezTo>
                  <a:cubicBezTo>
                    <a:pt x="831" y="1443"/>
                    <a:pt x="895" y="1362"/>
                    <a:pt x="917" y="1251"/>
                  </a:cubicBezTo>
                  <a:lnTo>
                    <a:pt x="1120" y="370"/>
                  </a:lnTo>
                  <a:cubicBezTo>
                    <a:pt x="1144" y="191"/>
                    <a:pt x="1072" y="1"/>
                    <a:pt x="929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5594425" y="1421425"/>
              <a:ext cx="30100" cy="37850"/>
            </a:xfrm>
            <a:custGeom>
              <a:avLst/>
              <a:gdLst/>
              <a:ahLst/>
              <a:cxnLst/>
              <a:rect l="l" t="t" r="r" b="b"/>
              <a:pathLst>
                <a:path w="1204" h="1514" extrusionOk="0">
                  <a:moveTo>
                    <a:pt x="989" y="84"/>
                  </a:moveTo>
                  <a:cubicBezTo>
                    <a:pt x="1025" y="84"/>
                    <a:pt x="1061" y="96"/>
                    <a:pt x="1073" y="120"/>
                  </a:cubicBezTo>
                  <a:cubicBezTo>
                    <a:pt x="1120" y="180"/>
                    <a:pt x="1132" y="299"/>
                    <a:pt x="1120" y="394"/>
                  </a:cubicBezTo>
                  <a:lnTo>
                    <a:pt x="930" y="1275"/>
                  </a:lnTo>
                  <a:cubicBezTo>
                    <a:pt x="906" y="1358"/>
                    <a:pt x="846" y="1430"/>
                    <a:pt x="787" y="1430"/>
                  </a:cubicBezTo>
                  <a:lnTo>
                    <a:pt x="453" y="1430"/>
                  </a:lnTo>
                  <a:cubicBezTo>
                    <a:pt x="394" y="1430"/>
                    <a:pt x="334" y="1358"/>
                    <a:pt x="311" y="1275"/>
                  </a:cubicBezTo>
                  <a:lnTo>
                    <a:pt x="120" y="394"/>
                  </a:lnTo>
                  <a:cubicBezTo>
                    <a:pt x="96" y="287"/>
                    <a:pt x="120" y="180"/>
                    <a:pt x="168" y="120"/>
                  </a:cubicBezTo>
                  <a:cubicBezTo>
                    <a:pt x="180" y="108"/>
                    <a:pt x="215" y="84"/>
                    <a:pt x="251" y="84"/>
                  </a:cubicBezTo>
                  <a:close/>
                  <a:moveTo>
                    <a:pt x="251" y="1"/>
                  </a:moveTo>
                  <a:cubicBezTo>
                    <a:pt x="191" y="1"/>
                    <a:pt x="156" y="37"/>
                    <a:pt x="108" y="84"/>
                  </a:cubicBezTo>
                  <a:cubicBezTo>
                    <a:pt x="37" y="156"/>
                    <a:pt x="1" y="287"/>
                    <a:pt x="37" y="406"/>
                  </a:cubicBezTo>
                  <a:lnTo>
                    <a:pt x="227" y="1287"/>
                  </a:lnTo>
                  <a:cubicBezTo>
                    <a:pt x="251" y="1418"/>
                    <a:pt x="346" y="1513"/>
                    <a:pt x="453" y="1513"/>
                  </a:cubicBezTo>
                  <a:lnTo>
                    <a:pt x="787" y="1513"/>
                  </a:lnTo>
                  <a:cubicBezTo>
                    <a:pt x="894" y="1513"/>
                    <a:pt x="989" y="1418"/>
                    <a:pt x="1001" y="1287"/>
                  </a:cubicBezTo>
                  <a:lnTo>
                    <a:pt x="1192" y="406"/>
                  </a:lnTo>
                  <a:cubicBezTo>
                    <a:pt x="1204" y="287"/>
                    <a:pt x="1192" y="168"/>
                    <a:pt x="1120" y="84"/>
                  </a:cubicBezTo>
                  <a:cubicBezTo>
                    <a:pt x="1073" y="37"/>
                    <a:pt x="1025" y="1"/>
                    <a:pt x="9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5721250" y="1445200"/>
              <a:ext cx="52100" cy="48650"/>
            </a:xfrm>
            <a:custGeom>
              <a:avLst/>
              <a:gdLst/>
              <a:ahLst/>
              <a:cxnLst/>
              <a:rect l="l" t="t" r="r" b="b"/>
              <a:pathLst>
                <a:path w="2084" h="1946" extrusionOk="0">
                  <a:moveTo>
                    <a:pt x="1438" y="0"/>
                  </a:moveTo>
                  <a:cubicBezTo>
                    <a:pt x="1258" y="0"/>
                    <a:pt x="1096" y="29"/>
                    <a:pt x="953" y="50"/>
                  </a:cubicBezTo>
                  <a:cubicBezTo>
                    <a:pt x="798" y="86"/>
                    <a:pt x="774" y="324"/>
                    <a:pt x="774" y="324"/>
                  </a:cubicBezTo>
                  <a:cubicBezTo>
                    <a:pt x="833" y="562"/>
                    <a:pt x="1250" y="526"/>
                    <a:pt x="1274" y="574"/>
                  </a:cubicBezTo>
                  <a:lnTo>
                    <a:pt x="1274" y="753"/>
                  </a:lnTo>
                  <a:cubicBezTo>
                    <a:pt x="1274" y="753"/>
                    <a:pt x="1191" y="741"/>
                    <a:pt x="1060" y="741"/>
                  </a:cubicBezTo>
                  <a:cubicBezTo>
                    <a:pt x="941" y="741"/>
                    <a:pt x="619" y="764"/>
                    <a:pt x="441" y="800"/>
                  </a:cubicBezTo>
                  <a:cubicBezTo>
                    <a:pt x="262" y="812"/>
                    <a:pt x="119" y="860"/>
                    <a:pt x="60" y="1014"/>
                  </a:cubicBezTo>
                  <a:cubicBezTo>
                    <a:pt x="0" y="1193"/>
                    <a:pt x="95" y="1229"/>
                    <a:pt x="155" y="1288"/>
                  </a:cubicBezTo>
                  <a:cubicBezTo>
                    <a:pt x="214" y="1348"/>
                    <a:pt x="393" y="1360"/>
                    <a:pt x="500" y="1372"/>
                  </a:cubicBezTo>
                  <a:cubicBezTo>
                    <a:pt x="619" y="1372"/>
                    <a:pt x="583" y="1407"/>
                    <a:pt x="583" y="1407"/>
                  </a:cubicBezTo>
                  <a:cubicBezTo>
                    <a:pt x="583" y="1407"/>
                    <a:pt x="572" y="1419"/>
                    <a:pt x="572" y="1515"/>
                  </a:cubicBezTo>
                  <a:cubicBezTo>
                    <a:pt x="572" y="1598"/>
                    <a:pt x="703" y="1705"/>
                    <a:pt x="798" y="1753"/>
                  </a:cubicBezTo>
                  <a:cubicBezTo>
                    <a:pt x="826" y="1767"/>
                    <a:pt x="874" y="1771"/>
                    <a:pt x="929" y="1771"/>
                  </a:cubicBezTo>
                  <a:cubicBezTo>
                    <a:pt x="1013" y="1771"/>
                    <a:pt x="1114" y="1760"/>
                    <a:pt x="1179" y="1753"/>
                  </a:cubicBezTo>
                  <a:cubicBezTo>
                    <a:pt x="1210" y="1746"/>
                    <a:pt x="1247" y="1743"/>
                    <a:pt x="1285" y="1743"/>
                  </a:cubicBezTo>
                  <a:cubicBezTo>
                    <a:pt x="1376" y="1743"/>
                    <a:pt x="1477" y="1760"/>
                    <a:pt x="1536" y="1776"/>
                  </a:cubicBezTo>
                  <a:cubicBezTo>
                    <a:pt x="1625" y="1799"/>
                    <a:pt x="1901" y="1945"/>
                    <a:pt x="1995" y="1945"/>
                  </a:cubicBezTo>
                  <a:cubicBezTo>
                    <a:pt x="2002" y="1945"/>
                    <a:pt x="2007" y="1945"/>
                    <a:pt x="2012" y="1943"/>
                  </a:cubicBezTo>
                  <a:cubicBezTo>
                    <a:pt x="2072" y="1907"/>
                    <a:pt x="2084" y="1776"/>
                    <a:pt x="2084" y="1776"/>
                  </a:cubicBezTo>
                  <a:cubicBezTo>
                    <a:pt x="2084" y="1776"/>
                    <a:pt x="2072" y="1705"/>
                    <a:pt x="2060" y="1550"/>
                  </a:cubicBezTo>
                  <a:cubicBezTo>
                    <a:pt x="2048" y="1407"/>
                    <a:pt x="1988" y="1384"/>
                    <a:pt x="1929" y="1360"/>
                  </a:cubicBezTo>
                  <a:cubicBezTo>
                    <a:pt x="1869" y="1336"/>
                    <a:pt x="1893" y="1264"/>
                    <a:pt x="1893" y="1264"/>
                  </a:cubicBezTo>
                  <a:cubicBezTo>
                    <a:pt x="1893" y="1264"/>
                    <a:pt x="1929" y="1193"/>
                    <a:pt x="1893" y="1062"/>
                  </a:cubicBezTo>
                  <a:cubicBezTo>
                    <a:pt x="1846" y="943"/>
                    <a:pt x="1691" y="848"/>
                    <a:pt x="1643" y="836"/>
                  </a:cubicBezTo>
                  <a:cubicBezTo>
                    <a:pt x="1595" y="824"/>
                    <a:pt x="1691" y="741"/>
                    <a:pt x="1691" y="741"/>
                  </a:cubicBezTo>
                  <a:cubicBezTo>
                    <a:pt x="1691" y="741"/>
                    <a:pt x="1834" y="586"/>
                    <a:pt x="1893" y="514"/>
                  </a:cubicBezTo>
                  <a:cubicBezTo>
                    <a:pt x="1953" y="431"/>
                    <a:pt x="1846" y="193"/>
                    <a:pt x="1834" y="121"/>
                  </a:cubicBezTo>
                  <a:cubicBezTo>
                    <a:pt x="1822" y="50"/>
                    <a:pt x="1726" y="14"/>
                    <a:pt x="1524" y="2"/>
                  </a:cubicBezTo>
                  <a:cubicBezTo>
                    <a:pt x="1495" y="1"/>
                    <a:pt x="1466" y="0"/>
                    <a:pt x="1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5739400" y="1443375"/>
              <a:ext cx="31275" cy="22725"/>
            </a:xfrm>
            <a:custGeom>
              <a:avLst/>
              <a:gdLst/>
              <a:ahLst/>
              <a:cxnLst/>
              <a:rect l="l" t="t" r="r" b="b"/>
              <a:pathLst>
                <a:path w="1251" h="909" extrusionOk="0">
                  <a:moveTo>
                    <a:pt x="700" y="0"/>
                  </a:moveTo>
                  <a:cubicBezTo>
                    <a:pt x="658" y="0"/>
                    <a:pt x="618" y="2"/>
                    <a:pt x="584" y="4"/>
                  </a:cubicBezTo>
                  <a:cubicBezTo>
                    <a:pt x="465" y="4"/>
                    <a:pt x="179" y="28"/>
                    <a:pt x="96" y="135"/>
                  </a:cubicBezTo>
                  <a:cubicBezTo>
                    <a:pt x="48" y="194"/>
                    <a:pt x="0" y="266"/>
                    <a:pt x="24" y="361"/>
                  </a:cubicBezTo>
                  <a:cubicBezTo>
                    <a:pt x="36" y="421"/>
                    <a:pt x="96" y="480"/>
                    <a:pt x="227" y="552"/>
                  </a:cubicBezTo>
                  <a:cubicBezTo>
                    <a:pt x="321" y="601"/>
                    <a:pt x="448" y="616"/>
                    <a:pt x="565" y="616"/>
                  </a:cubicBezTo>
                  <a:cubicBezTo>
                    <a:pt x="730" y="616"/>
                    <a:pt x="874" y="587"/>
                    <a:pt x="881" y="587"/>
                  </a:cubicBezTo>
                  <a:lnTo>
                    <a:pt x="869" y="492"/>
                  </a:lnTo>
                  <a:cubicBezTo>
                    <a:pt x="862" y="492"/>
                    <a:pt x="698" y="531"/>
                    <a:pt x="528" y="531"/>
                  </a:cubicBezTo>
                  <a:cubicBezTo>
                    <a:pt x="433" y="531"/>
                    <a:pt x="335" y="519"/>
                    <a:pt x="262" y="480"/>
                  </a:cubicBezTo>
                  <a:cubicBezTo>
                    <a:pt x="155" y="433"/>
                    <a:pt x="107" y="385"/>
                    <a:pt x="96" y="349"/>
                  </a:cubicBezTo>
                  <a:cubicBezTo>
                    <a:pt x="96" y="314"/>
                    <a:pt x="131" y="266"/>
                    <a:pt x="167" y="194"/>
                  </a:cubicBezTo>
                  <a:cubicBezTo>
                    <a:pt x="215" y="135"/>
                    <a:pt x="393" y="111"/>
                    <a:pt x="608" y="87"/>
                  </a:cubicBezTo>
                  <a:cubicBezTo>
                    <a:pt x="651" y="83"/>
                    <a:pt x="693" y="81"/>
                    <a:pt x="732" y="81"/>
                  </a:cubicBezTo>
                  <a:cubicBezTo>
                    <a:pt x="900" y="81"/>
                    <a:pt x="1029" y="116"/>
                    <a:pt x="1048" y="135"/>
                  </a:cubicBezTo>
                  <a:cubicBezTo>
                    <a:pt x="1120" y="242"/>
                    <a:pt x="1155" y="504"/>
                    <a:pt x="1120" y="552"/>
                  </a:cubicBezTo>
                  <a:cubicBezTo>
                    <a:pt x="1060" y="635"/>
                    <a:pt x="822" y="849"/>
                    <a:pt x="822" y="849"/>
                  </a:cubicBezTo>
                  <a:lnTo>
                    <a:pt x="881" y="909"/>
                  </a:lnTo>
                  <a:cubicBezTo>
                    <a:pt x="905" y="909"/>
                    <a:pt x="1120" y="695"/>
                    <a:pt x="1191" y="599"/>
                  </a:cubicBezTo>
                  <a:cubicBezTo>
                    <a:pt x="1250" y="504"/>
                    <a:pt x="1191" y="194"/>
                    <a:pt x="1108" y="87"/>
                  </a:cubicBezTo>
                  <a:cubicBezTo>
                    <a:pt x="1051" y="21"/>
                    <a:pt x="860" y="0"/>
                    <a:pt x="70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5720650" y="1461850"/>
              <a:ext cx="53300" cy="33425"/>
            </a:xfrm>
            <a:custGeom>
              <a:avLst/>
              <a:gdLst/>
              <a:ahLst/>
              <a:cxnLst/>
              <a:rect l="l" t="t" r="r" b="b"/>
              <a:pathLst>
                <a:path w="2132" h="1337" extrusionOk="0">
                  <a:moveTo>
                    <a:pt x="1274" y="75"/>
                  </a:moveTo>
                  <a:cubicBezTo>
                    <a:pt x="1453" y="98"/>
                    <a:pt x="1798" y="265"/>
                    <a:pt x="1846" y="372"/>
                  </a:cubicBezTo>
                  <a:cubicBezTo>
                    <a:pt x="1881" y="456"/>
                    <a:pt x="1870" y="563"/>
                    <a:pt x="1858" y="622"/>
                  </a:cubicBezTo>
                  <a:cubicBezTo>
                    <a:pt x="1726" y="594"/>
                    <a:pt x="1359" y="537"/>
                    <a:pt x="1127" y="537"/>
                  </a:cubicBezTo>
                  <a:cubicBezTo>
                    <a:pt x="1065" y="537"/>
                    <a:pt x="1012" y="541"/>
                    <a:pt x="977" y="551"/>
                  </a:cubicBezTo>
                  <a:cubicBezTo>
                    <a:pt x="846" y="575"/>
                    <a:pt x="738" y="610"/>
                    <a:pt x="631" y="622"/>
                  </a:cubicBezTo>
                  <a:cubicBezTo>
                    <a:pt x="566" y="628"/>
                    <a:pt x="506" y="631"/>
                    <a:pt x="454" y="631"/>
                  </a:cubicBezTo>
                  <a:cubicBezTo>
                    <a:pt x="402" y="631"/>
                    <a:pt x="357" y="628"/>
                    <a:pt x="322" y="622"/>
                  </a:cubicBezTo>
                  <a:cubicBezTo>
                    <a:pt x="203" y="610"/>
                    <a:pt x="119" y="527"/>
                    <a:pt x="84" y="456"/>
                  </a:cubicBezTo>
                  <a:cubicBezTo>
                    <a:pt x="72" y="396"/>
                    <a:pt x="84" y="337"/>
                    <a:pt x="131" y="265"/>
                  </a:cubicBezTo>
                  <a:cubicBezTo>
                    <a:pt x="238" y="110"/>
                    <a:pt x="727" y="75"/>
                    <a:pt x="1060" y="75"/>
                  </a:cubicBezTo>
                  <a:close/>
                  <a:moveTo>
                    <a:pt x="1145" y="632"/>
                  </a:moveTo>
                  <a:cubicBezTo>
                    <a:pt x="1340" y="632"/>
                    <a:pt x="1667" y="692"/>
                    <a:pt x="1846" y="729"/>
                  </a:cubicBezTo>
                  <a:lnTo>
                    <a:pt x="1893" y="741"/>
                  </a:lnTo>
                  <a:cubicBezTo>
                    <a:pt x="1893" y="741"/>
                    <a:pt x="2012" y="753"/>
                    <a:pt x="2024" y="872"/>
                  </a:cubicBezTo>
                  <a:cubicBezTo>
                    <a:pt x="2024" y="991"/>
                    <a:pt x="2036" y="1134"/>
                    <a:pt x="2048" y="1182"/>
                  </a:cubicBezTo>
                  <a:cubicBezTo>
                    <a:pt x="2024" y="1218"/>
                    <a:pt x="1977" y="1265"/>
                    <a:pt x="1953" y="1265"/>
                  </a:cubicBezTo>
                  <a:cubicBezTo>
                    <a:pt x="1917" y="1265"/>
                    <a:pt x="1810" y="1194"/>
                    <a:pt x="1739" y="1170"/>
                  </a:cubicBezTo>
                  <a:cubicBezTo>
                    <a:pt x="1608" y="1099"/>
                    <a:pt x="1453" y="1039"/>
                    <a:pt x="1381" y="1027"/>
                  </a:cubicBezTo>
                  <a:lnTo>
                    <a:pt x="1358" y="1027"/>
                  </a:lnTo>
                  <a:cubicBezTo>
                    <a:pt x="1298" y="1027"/>
                    <a:pt x="1238" y="1027"/>
                    <a:pt x="1155" y="1039"/>
                  </a:cubicBezTo>
                  <a:cubicBezTo>
                    <a:pt x="1088" y="1047"/>
                    <a:pt x="1009" y="1056"/>
                    <a:pt x="947" y="1056"/>
                  </a:cubicBezTo>
                  <a:cubicBezTo>
                    <a:pt x="921" y="1056"/>
                    <a:pt x="899" y="1054"/>
                    <a:pt x="881" y="1051"/>
                  </a:cubicBezTo>
                  <a:cubicBezTo>
                    <a:pt x="822" y="1039"/>
                    <a:pt x="667" y="979"/>
                    <a:pt x="619" y="884"/>
                  </a:cubicBezTo>
                  <a:cubicBezTo>
                    <a:pt x="607" y="837"/>
                    <a:pt x="607" y="801"/>
                    <a:pt x="643" y="741"/>
                  </a:cubicBezTo>
                  <a:lnTo>
                    <a:pt x="667" y="741"/>
                  </a:lnTo>
                  <a:cubicBezTo>
                    <a:pt x="774" y="729"/>
                    <a:pt x="893" y="694"/>
                    <a:pt x="1024" y="646"/>
                  </a:cubicBezTo>
                  <a:cubicBezTo>
                    <a:pt x="1052" y="636"/>
                    <a:pt x="1094" y="632"/>
                    <a:pt x="1145" y="632"/>
                  </a:cubicBezTo>
                  <a:close/>
                  <a:moveTo>
                    <a:pt x="1024" y="0"/>
                  </a:moveTo>
                  <a:cubicBezTo>
                    <a:pt x="698" y="0"/>
                    <a:pt x="196" y="52"/>
                    <a:pt x="72" y="229"/>
                  </a:cubicBezTo>
                  <a:cubicBezTo>
                    <a:pt x="0" y="348"/>
                    <a:pt x="0" y="444"/>
                    <a:pt x="24" y="503"/>
                  </a:cubicBezTo>
                  <a:cubicBezTo>
                    <a:pt x="60" y="610"/>
                    <a:pt x="179" y="694"/>
                    <a:pt x="322" y="729"/>
                  </a:cubicBezTo>
                  <a:cubicBezTo>
                    <a:pt x="381" y="738"/>
                    <a:pt x="428" y="746"/>
                    <a:pt x="480" y="746"/>
                  </a:cubicBezTo>
                  <a:cubicBezTo>
                    <a:pt x="501" y="746"/>
                    <a:pt x="524" y="745"/>
                    <a:pt x="548" y="741"/>
                  </a:cubicBezTo>
                  <a:lnTo>
                    <a:pt x="548" y="741"/>
                  </a:lnTo>
                  <a:cubicBezTo>
                    <a:pt x="524" y="801"/>
                    <a:pt x="524" y="860"/>
                    <a:pt x="548" y="920"/>
                  </a:cubicBezTo>
                  <a:cubicBezTo>
                    <a:pt x="607" y="1087"/>
                    <a:pt x="834" y="1122"/>
                    <a:pt x="857" y="1146"/>
                  </a:cubicBezTo>
                  <a:cubicBezTo>
                    <a:pt x="880" y="1149"/>
                    <a:pt x="905" y="1151"/>
                    <a:pt x="931" y="1151"/>
                  </a:cubicBezTo>
                  <a:cubicBezTo>
                    <a:pt x="1005" y="1151"/>
                    <a:pt x="1092" y="1140"/>
                    <a:pt x="1179" y="1122"/>
                  </a:cubicBezTo>
                  <a:cubicBezTo>
                    <a:pt x="1250" y="1122"/>
                    <a:pt x="1334" y="1110"/>
                    <a:pt x="1381" y="1110"/>
                  </a:cubicBezTo>
                  <a:cubicBezTo>
                    <a:pt x="1441" y="1110"/>
                    <a:pt x="1596" y="1182"/>
                    <a:pt x="1715" y="1241"/>
                  </a:cubicBezTo>
                  <a:cubicBezTo>
                    <a:pt x="1834" y="1301"/>
                    <a:pt x="1905" y="1337"/>
                    <a:pt x="1953" y="1337"/>
                  </a:cubicBezTo>
                  <a:cubicBezTo>
                    <a:pt x="2036" y="1337"/>
                    <a:pt x="2131" y="1241"/>
                    <a:pt x="2108" y="1218"/>
                  </a:cubicBezTo>
                  <a:lnTo>
                    <a:pt x="2120" y="1194"/>
                  </a:lnTo>
                  <a:lnTo>
                    <a:pt x="2120" y="1182"/>
                  </a:lnTo>
                  <a:cubicBezTo>
                    <a:pt x="2120" y="1182"/>
                    <a:pt x="2108" y="1003"/>
                    <a:pt x="2096" y="860"/>
                  </a:cubicBezTo>
                  <a:cubicBezTo>
                    <a:pt x="2096" y="741"/>
                    <a:pt x="2000" y="682"/>
                    <a:pt x="1929" y="646"/>
                  </a:cubicBezTo>
                  <a:cubicBezTo>
                    <a:pt x="1953" y="575"/>
                    <a:pt x="1965" y="444"/>
                    <a:pt x="1917" y="337"/>
                  </a:cubicBezTo>
                  <a:cubicBezTo>
                    <a:pt x="1846" y="206"/>
                    <a:pt x="1489" y="39"/>
                    <a:pt x="1274" y="15"/>
                  </a:cubicBezTo>
                  <a:cubicBezTo>
                    <a:pt x="1226" y="6"/>
                    <a:pt x="1135" y="0"/>
                    <a:pt x="102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5760825" y="1491325"/>
              <a:ext cx="25925" cy="15100"/>
            </a:xfrm>
            <a:custGeom>
              <a:avLst/>
              <a:gdLst/>
              <a:ahLst/>
              <a:cxnLst/>
              <a:rect l="l" t="t" r="r" b="b"/>
              <a:pathLst>
                <a:path w="1037" h="604" extrusionOk="0">
                  <a:moveTo>
                    <a:pt x="611" y="1"/>
                  </a:moveTo>
                  <a:cubicBezTo>
                    <a:pt x="591" y="1"/>
                    <a:pt x="570" y="1"/>
                    <a:pt x="548" y="3"/>
                  </a:cubicBezTo>
                  <a:cubicBezTo>
                    <a:pt x="203" y="27"/>
                    <a:pt x="108" y="51"/>
                    <a:pt x="60" y="110"/>
                  </a:cubicBezTo>
                  <a:cubicBezTo>
                    <a:pt x="1" y="170"/>
                    <a:pt x="12" y="301"/>
                    <a:pt x="12" y="301"/>
                  </a:cubicBezTo>
                  <a:cubicBezTo>
                    <a:pt x="60" y="443"/>
                    <a:pt x="310" y="527"/>
                    <a:pt x="489" y="562"/>
                  </a:cubicBezTo>
                  <a:cubicBezTo>
                    <a:pt x="596" y="578"/>
                    <a:pt x="734" y="603"/>
                    <a:pt x="824" y="603"/>
                  </a:cubicBezTo>
                  <a:cubicBezTo>
                    <a:pt x="874" y="603"/>
                    <a:pt x="909" y="595"/>
                    <a:pt x="917" y="574"/>
                  </a:cubicBezTo>
                  <a:cubicBezTo>
                    <a:pt x="953" y="527"/>
                    <a:pt x="1036" y="336"/>
                    <a:pt x="1001" y="205"/>
                  </a:cubicBezTo>
                  <a:cubicBezTo>
                    <a:pt x="978" y="150"/>
                    <a:pt x="894" y="1"/>
                    <a:pt x="6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5759925" y="1489850"/>
              <a:ext cx="28025" cy="17625"/>
            </a:xfrm>
            <a:custGeom>
              <a:avLst/>
              <a:gdLst/>
              <a:ahLst/>
              <a:cxnLst/>
              <a:rect l="l" t="t" r="r" b="b"/>
              <a:pathLst>
                <a:path w="1121" h="705" extrusionOk="0">
                  <a:moveTo>
                    <a:pt x="620" y="108"/>
                  </a:moveTo>
                  <a:cubicBezTo>
                    <a:pt x="871" y="108"/>
                    <a:pt x="978" y="198"/>
                    <a:pt x="989" y="276"/>
                  </a:cubicBezTo>
                  <a:cubicBezTo>
                    <a:pt x="1013" y="395"/>
                    <a:pt x="941" y="574"/>
                    <a:pt x="918" y="610"/>
                  </a:cubicBezTo>
                  <a:cubicBezTo>
                    <a:pt x="909" y="615"/>
                    <a:pt x="892" y="618"/>
                    <a:pt x="870" y="618"/>
                  </a:cubicBezTo>
                  <a:cubicBezTo>
                    <a:pt x="800" y="618"/>
                    <a:pt x="678" y="595"/>
                    <a:pt x="596" y="586"/>
                  </a:cubicBezTo>
                  <a:lnTo>
                    <a:pt x="525" y="574"/>
                  </a:lnTo>
                  <a:cubicBezTo>
                    <a:pt x="334" y="538"/>
                    <a:pt x="120" y="455"/>
                    <a:pt x="96" y="348"/>
                  </a:cubicBezTo>
                  <a:cubicBezTo>
                    <a:pt x="96" y="300"/>
                    <a:pt x="96" y="217"/>
                    <a:pt x="120" y="193"/>
                  </a:cubicBezTo>
                  <a:cubicBezTo>
                    <a:pt x="156" y="157"/>
                    <a:pt x="263" y="133"/>
                    <a:pt x="572" y="110"/>
                  </a:cubicBezTo>
                  <a:cubicBezTo>
                    <a:pt x="589" y="109"/>
                    <a:pt x="605" y="108"/>
                    <a:pt x="620" y="108"/>
                  </a:cubicBezTo>
                  <a:close/>
                  <a:moveTo>
                    <a:pt x="633" y="0"/>
                  </a:moveTo>
                  <a:cubicBezTo>
                    <a:pt x="614" y="0"/>
                    <a:pt x="593" y="1"/>
                    <a:pt x="572" y="2"/>
                  </a:cubicBezTo>
                  <a:cubicBezTo>
                    <a:pt x="227" y="38"/>
                    <a:pt x="120" y="50"/>
                    <a:pt x="60" y="121"/>
                  </a:cubicBezTo>
                  <a:cubicBezTo>
                    <a:pt x="1" y="205"/>
                    <a:pt x="25" y="336"/>
                    <a:pt x="25" y="348"/>
                  </a:cubicBezTo>
                  <a:lnTo>
                    <a:pt x="25" y="360"/>
                  </a:lnTo>
                  <a:cubicBezTo>
                    <a:pt x="48" y="562"/>
                    <a:pt x="358" y="633"/>
                    <a:pt x="525" y="657"/>
                  </a:cubicBezTo>
                  <a:lnTo>
                    <a:pt x="596" y="681"/>
                  </a:lnTo>
                  <a:cubicBezTo>
                    <a:pt x="703" y="693"/>
                    <a:pt x="799" y="705"/>
                    <a:pt x="870" y="705"/>
                  </a:cubicBezTo>
                  <a:cubicBezTo>
                    <a:pt x="930" y="705"/>
                    <a:pt x="977" y="681"/>
                    <a:pt x="1001" y="645"/>
                  </a:cubicBezTo>
                  <a:cubicBezTo>
                    <a:pt x="1001" y="633"/>
                    <a:pt x="1120" y="395"/>
                    <a:pt x="1072" y="229"/>
                  </a:cubicBezTo>
                  <a:cubicBezTo>
                    <a:pt x="1050" y="151"/>
                    <a:pt x="914" y="0"/>
                    <a:pt x="6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5064025" y="1477775"/>
              <a:ext cx="442925" cy="300575"/>
            </a:xfrm>
            <a:custGeom>
              <a:avLst/>
              <a:gdLst/>
              <a:ahLst/>
              <a:cxnLst/>
              <a:rect l="l" t="t" r="r" b="b"/>
              <a:pathLst>
                <a:path w="17717" h="12023" extrusionOk="0">
                  <a:moveTo>
                    <a:pt x="8415" y="0"/>
                  </a:moveTo>
                  <a:cubicBezTo>
                    <a:pt x="7990" y="0"/>
                    <a:pt x="7739" y="45"/>
                    <a:pt x="7739" y="45"/>
                  </a:cubicBezTo>
                  <a:cubicBezTo>
                    <a:pt x="369" y="1616"/>
                    <a:pt x="0" y="12022"/>
                    <a:pt x="0" y="12022"/>
                  </a:cubicBezTo>
                  <a:lnTo>
                    <a:pt x="17717" y="11939"/>
                  </a:lnTo>
                  <a:cubicBezTo>
                    <a:pt x="16138" y="969"/>
                    <a:pt x="10394" y="0"/>
                    <a:pt x="8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5062825" y="1475650"/>
              <a:ext cx="445625" cy="303600"/>
            </a:xfrm>
            <a:custGeom>
              <a:avLst/>
              <a:gdLst/>
              <a:ahLst/>
              <a:cxnLst/>
              <a:rect l="l" t="t" r="r" b="b"/>
              <a:pathLst>
                <a:path w="17825" h="12144" extrusionOk="0">
                  <a:moveTo>
                    <a:pt x="8454" y="118"/>
                  </a:moveTo>
                  <a:cubicBezTo>
                    <a:pt x="9335" y="118"/>
                    <a:pt x="11014" y="308"/>
                    <a:pt x="12716" y="1559"/>
                  </a:cubicBezTo>
                  <a:cubicBezTo>
                    <a:pt x="15324" y="3428"/>
                    <a:pt x="17003" y="6940"/>
                    <a:pt x="17741" y="11977"/>
                  </a:cubicBezTo>
                  <a:lnTo>
                    <a:pt x="96" y="12060"/>
                  </a:lnTo>
                  <a:cubicBezTo>
                    <a:pt x="119" y="11703"/>
                    <a:pt x="262" y="9286"/>
                    <a:pt x="1203" y="6726"/>
                  </a:cubicBezTo>
                  <a:cubicBezTo>
                    <a:pt x="2132" y="4178"/>
                    <a:pt x="4013" y="975"/>
                    <a:pt x="7799" y="154"/>
                  </a:cubicBezTo>
                  <a:cubicBezTo>
                    <a:pt x="7799" y="154"/>
                    <a:pt x="8049" y="118"/>
                    <a:pt x="8454" y="118"/>
                  </a:cubicBezTo>
                  <a:close/>
                  <a:moveTo>
                    <a:pt x="8456" y="0"/>
                  </a:moveTo>
                  <a:cubicBezTo>
                    <a:pt x="8042" y="0"/>
                    <a:pt x="7795" y="43"/>
                    <a:pt x="7787" y="46"/>
                  </a:cubicBezTo>
                  <a:cubicBezTo>
                    <a:pt x="3953" y="880"/>
                    <a:pt x="2048" y="4118"/>
                    <a:pt x="1120" y="6678"/>
                  </a:cubicBezTo>
                  <a:cubicBezTo>
                    <a:pt x="108" y="9464"/>
                    <a:pt x="0" y="12060"/>
                    <a:pt x="0" y="12096"/>
                  </a:cubicBezTo>
                  <a:lnTo>
                    <a:pt x="0" y="12143"/>
                  </a:lnTo>
                  <a:lnTo>
                    <a:pt x="17788" y="12036"/>
                  </a:lnTo>
                  <a:lnTo>
                    <a:pt x="17824" y="12036"/>
                  </a:lnTo>
                  <a:lnTo>
                    <a:pt x="17812" y="11988"/>
                  </a:lnTo>
                  <a:cubicBezTo>
                    <a:pt x="17074" y="6881"/>
                    <a:pt x="15371" y="3345"/>
                    <a:pt x="12752" y="1451"/>
                  </a:cubicBezTo>
                  <a:cubicBezTo>
                    <a:pt x="11046" y="203"/>
                    <a:pt x="9357" y="0"/>
                    <a:pt x="845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5208975" y="1293675"/>
              <a:ext cx="136300" cy="145700"/>
            </a:xfrm>
            <a:custGeom>
              <a:avLst/>
              <a:gdLst/>
              <a:ahLst/>
              <a:cxnLst/>
              <a:rect l="l" t="t" r="r" b="b"/>
              <a:pathLst>
                <a:path w="5452" h="5828" extrusionOk="0">
                  <a:moveTo>
                    <a:pt x="2937" y="1"/>
                  </a:moveTo>
                  <a:cubicBezTo>
                    <a:pt x="2880" y="1"/>
                    <a:pt x="2825" y="2"/>
                    <a:pt x="2775" y="3"/>
                  </a:cubicBezTo>
                  <a:cubicBezTo>
                    <a:pt x="334" y="98"/>
                    <a:pt x="0" y="1753"/>
                    <a:pt x="36" y="2623"/>
                  </a:cubicBezTo>
                  <a:cubicBezTo>
                    <a:pt x="60" y="3504"/>
                    <a:pt x="703" y="4516"/>
                    <a:pt x="715" y="4551"/>
                  </a:cubicBezTo>
                  <a:cubicBezTo>
                    <a:pt x="1051" y="5580"/>
                    <a:pt x="2135" y="5827"/>
                    <a:pt x="3021" y="5827"/>
                  </a:cubicBezTo>
                  <a:cubicBezTo>
                    <a:pt x="3642" y="5827"/>
                    <a:pt x="4165" y="5706"/>
                    <a:pt x="4263" y="5647"/>
                  </a:cubicBezTo>
                  <a:cubicBezTo>
                    <a:pt x="4465" y="5540"/>
                    <a:pt x="5418" y="4325"/>
                    <a:pt x="5430" y="2194"/>
                  </a:cubicBezTo>
                  <a:cubicBezTo>
                    <a:pt x="5452" y="224"/>
                    <a:pt x="3834" y="1"/>
                    <a:pt x="2937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5325350" y="1388700"/>
              <a:ext cx="30400" cy="30375"/>
            </a:xfrm>
            <a:custGeom>
              <a:avLst/>
              <a:gdLst/>
              <a:ahLst/>
              <a:cxnLst/>
              <a:rect l="l" t="t" r="r" b="b"/>
              <a:pathLst>
                <a:path w="1216" h="1215" extrusionOk="0">
                  <a:moveTo>
                    <a:pt x="632" y="0"/>
                  </a:moveTo>
                  <a:cubicBezTo>
                    <a:pt x="286" y="0"/>
                    <a:pt x="36" y="274"/>
                    <a:pt x="25" y="596"/>
                  </a:cubicBezTo>
                  <a:cubicBezTo>
                    <a:pt x="1" y="929"/>
                    <a:pt x="275" y="1191"/>
                    <a:pt x="596" y="1215"/>
                  </a:cubicBezTo>
                  <a:cubicBezTo>
                    <a:pt x="941" y="1215"/>
                    <a:pt x="1191" y="941"/>
                    <a:pt x="1215" y="619"/>
                  </a:cubicBezTo>
                  <a:cubicBezTo>
                    <a:pt x="1215" y="274"/>
                    <a:pt x="953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5324750" y="1387200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44" y="96"/>
                  </a:moveTo>
                  <a:cubicBezTo>
                    <a:pt x="953" y="96"/>
                    <a:pt x="1192" y="358"/>
                    <a:pt x="1192" y="656"/>
                  </a:cubicBezTo>
                  <a:cubicBezTo>
                    <a:pt x="1192" y="810"/>
                    <a:pt x="1132" y="953"/>
                    <a:pt x="1025" y="1060"/>
                  </a:cubicBezTo>
                  <a:cubicBezTo>
                    <a:pt x="918" y="1168"/>
                    <a:pt x="787" y="1215"/>
                    <a:pt x="644" y="1215"/>
                  </a:cubicBezTo>
                  <a:cubicBezTo>
                    <a:pt x="346" y="1215"/>
                    <a:pt x="84" y="953"/>
                    <a:pt x="108" y="644"/>
                  </a:cubicBezTo>
                  <a:cubicBezTo>
                    <a:pt x="108" y="501"/>
                    <a:pt x="168" y="346"/>
                    <a:pt x="263" y="239"/>
                  </a:cubicBezTo>
                  <a:cubicBezTo>
                    <a:pt x="370" y="144"/>
                    <a:pt x="501" y="96"/>
                    <a:pt x="644" y="96"/>
                  </a:cubicBezTo>
                  <a:close/>
                  <a:moveTo>
                    <a:pt x="644" y="1"/>
                  </a:moveTo>
                  <a:cubicBezTo>
                    <a:pt x="465" y="1"/>
                    <a:pt x="310" y="60"/>
                    <a:pt x="191" y="179"/>
                  </a:cubicBezTo>
                  <a:cubicBezTo>
                    <a:pt x="72" y="322"/>
                    <a:pt x="1" y="477"/>
                    <a:pt x="1" y="644"/>
                  </a:cubicBezTo>
                  <a:cubicBezTo>
                    <a:pt x="1" y="1001"/>
                    <a:pt x="263" y="1287"/>
                    <a:pt x="620" y="1298"/>
                  </a:cubicBezTo>
                  <a:lnTo>
                    <a:pt x="644" y="1298"/>
                  </a:lnTo>
                  <a:cubicBezTo>
                    <a:pt x="799" y="1298"/>
                    <a:pt x="953" y="1239"/>
                    <a:pt x="1072" y="1120"/>
                  </a:cubicBezTo>
                  <a:cubicBezTo>
                    <a:pt x="1192" y="989"/>
                    <a:pt x="1263" y="822"/>
                    <a:pt x="1263" y="656"/>
                  </a:cubicBezTo>
                  <a:cubicBezTo>
                    <a:pt x="1263" y="298"/>
                    <a:pt x="1001" y="25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5331300" y="1395100"/>
              <a:ext cx="13125" cy="11600"/>
            </a:xfrm>
            <a:custGeom>
              <a:avLst/>
              <a:gdLst/>
              <a:ahLst/>
              <a:cxnLst/>
              <a:rect l="l" t="t" r="r" b="b"/>
              <a:pathLst>
                <a:path w="525" h="464" extrusionOk="0">
                  <a:moveTo>
                    <a:pt x="377" y="0"/>
                  </a:moveTo>
                  <a:cubicBezTo>
                    <a:pt x="250" y="0"/>
                    <a:pt x="130" y="52"/>
                    <a:pt x="60" y="161"/>
                  </a:cubicBezTo>
                  <a:cubicBezTo>
                    <a:pt x="37" y="244"/>
                    <a:pt x="1" y="316"/>
                    <a:pt x="25" y="399"/>
                  </a:cubicBezTo>
                  <a:cubicBezTo>
                    <a:pt x="12" y="442"/>
                    <a:pt x="35" y="463"/>
                    <a:pt x="60" y="463"/>
                  </a:cubicBezTo>
                  <a:cubicBezTo>
                    <a:pt x="83" y="463"/>
                    <a:pt x="108" y="445"/>
                    <a:pt x="108" y="411"/>
                  </a:cubicBezTo>
                  <a:cubicBezTo>
                    <a:pt x="108" y="375"/>
                    <a:pt x="120" y="316"/>
                    <a:pt x="144" y="256"/>
                  </a:cubicBezTo>
                  <a:cubicBezTo>
                    <a:pt x="179" y="113"/>
                    <a:pt x="322" y="101"/>
                    <a:pt x="453" y="101"/>
                  </a:cubicBezTo>
                  <a:cubicBezTo>
                    <a:pt x="457" y="102"/>
                    <a:pt x="461" y="102"/>
                    <a:pt x="464" y="102"/>
                  </a:cubicBezTo>
                  <a:cubicBezTo>
                    <a:pt x="525" y="102"/>
                    <a:pt x="521" y="6"/>
                    <a:pt x="453" y="6"/>
                  </a:cubicBezTo>
                  <a:cubicBezTo>
                    <a:pt x="428" y="2"/>
                    <a:pt x="402" y="0"/>
                    <a:pt x="3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5208375" y="1388400"/>
              <a:ext cx="30375" cy="30075"/>
            </a:xfrm>
            <a:custGeom>
              <a:avLst/>
              <a:gdLst/>
              <a:ahLst/>
              <a:cxnLst/>
              <a:rect l="l" t="t" r="r" b="b"/>
              <a:pathLst>
                <a:path w="1215" h="1203" extrusionOk="0">
                  <a:moveTo>
                    <a:pt x="620" y="0"/>
                  </a:moveTo>
                  <a:cubicBezTo>
                    <a:pt x="274" y="0"/>
                    <a:pt x="24" y="274"/>
                    <a:pt x="12" y="596"/>
                  </a:cubicBezTo>
                  <a:cubicBezTo>
                    <a:pt x="1" y="917"/>
                    <a:pt x="263" y="1203"/>
                    <a:pt x="596" y="1203"/>
                  </a:cubicBezTo>
                  <a:cubicBezTo>
                    <a:pt x="917" y="1203"/>
                    <a:pt x="1191" y="953"/>
                    <a:pt x="1203" y="608"/>
                  </a:cubicBezTo>
                  <a:cubicBezTo>
                    <a:pt x="1215" y="262"/>
                    <a:pt x="953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5207475" y="1387200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44" y="96"/>
                  </a:moveTo>
                  <a:cubicBezTo>
                    <a:pt x="941" y="96"/>
                    <a:pt x="1191" y="358"/>
                    <a:pt x="1191" y="656"/>
                  </a:cubicBezTo>
                  <a:cubicBezTo>
                    <a:pt x="1191" y="810"/>
                    <a:pt x="1132" y="953"/>
                    <a:pt x="1025" y="1060"/>
                  </a:cubicBezTo>
                  <a:cubicBezTo>
                    <a:pt x="930" y="1168"/>
                    <a:pt x="787" y="1215"/>
                    <a:pt x="644" y="1215"/>
                  </a:cubicBezTo>
                  <a:cubicBezTo>
                    <a:pt x="346" y="1215"/>
                    <a:pt x="96" y="953"/>
                    <a:pt x="108" y="644"/>
                  </a:cubicBezTo>
                  <a:cubicBezTo>
                    <a:pt x="108" y="501"/>
                    <a:pt x="168" y="346"/>
                    <a:pt x="275" y="239"/>
                  </a:cubicBezTo>
                  <a:cubicBezTo>
                    <a:pt x="370" y="144"/>
                    <a:pt x="513" y="96"/>
                    <a:pt x="644" y="96"/>
                  </a:cubicBezTo>
                  <a:close/>
                  <a:moveTo>
                    <a:pt x="644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22"/>
                    <a:pt x="1" y="477"/>
                    <a:pt x="1" y="644"/>
                  </a:cubicBezTo>
                  <a:cubicBezTo>
                    <a:pt x="1" y="1001"/>
                    <a:pt x="275" y="1287"/>
                    <a:pt x="632" y="1298"/>
                  </a:cubicBezTo>
                  <a:lnTo>
                    <a:pt x="644" y="1298"/>
                  </a:lnTo>
                  <a:cubicBezTo>
                    <a:pt x="787" y="1298"/>
                    <a:pt x="953" y="1239"/>
                    <a:pt x="1072" y="1120"/>
                  </a:cubicBezTo>
                  <a:cubicBezTo>
                    <a:pt x="1191" y="989"/>
                    <a:pt x="1263" y="822"/>
                    <a:pt x="1263" y="656"/>
                  </a:cubicBezTo>
                  <a:cubicBezTo>
                    <a:pt x="1263" y="298"/>
                    <a:pt x="1001" y="25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5220275" y="1394650"/>
              <a:ext cx="12825" cy="12275"/>
            </a:xfrm>
            <a:custGeom>
              <a:avLst/>
              <a:gdLst/>
              <a:ahLst/>
              <a:cxnLst/>
              <a:rect l="l" t="t" r="r" b="b"/>
              <a:pathLst>
                <a:path w="513" h="491" extrusionOk="0">
                  <a:moveTo>
                    <a:pt x="72" y="0"/>
                  </a:moveTo>
                  <a:cubicBezTo>
                    <a:pt x="1" y="12"/>
                    <a:pt x="1" y="108"/>
                    <a:pt x="72" y="108"/>
                  </a:cubicBezTo>
                  <a:cubicBezTo>
                    <a:pt x="88" y="106"/>
                    <a:pt x="103" y="105"/>
                    <a:pt x="119" y="105"/>
                  </a:cubicBezTo>
                  <a:cubicBezTo>
                    <a:pt x="231" y="105"/>
                    <a:pt x="328" y="146"/>
                    <a:pt x="370" y="250"/>
                  </a:cubicBezTo>
                  <a:cubicBezTo>
                    <a:pt x="382" y="298"/>
                    <a:pt x="394" y="358"/>
                    <a:pt x="394" y="417"/>
                  </a:cubicBezTo>
                  <a:cubicBezTo>
                    <a:pt x="388" y="466"/>
                    <a:pt x="413" y="490"/>
                    <a:pt x="441" y="490"/>
                  </a:cubicBezTo>
                  <a:cubicBezTo>
                    <a:pt x="467" y="490"/>
                    <a:pt x="495" y="469"/>
                    <a:pt x="501" y="429"/>
                  </a:cubicBezTo>
                  <a:cubicBezTo>
                    <a:pt x="513" y="358"/>
                    <a:pt x="489" y="274"/>
                    <a:pt x="453" y="203"/>
                  </a:cubicBezTo>
                  <a:cubicBezTo>
                    <a:pt x="382" y="48"/>
                    <a:pt x="239" y="0"/>
                    <a:pt x="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5126525" y="1431850"/>
              <a:ext cx="309875" cy="346500"/>
            </a:xfrm>
            <a:custGeom>
              <a:avLst/>
              <a:gdLst/>
              <a:ahLst/>
              <a:cxnLst/>
              <a:rect l="l" t="t" r="r" b="b"/>
              <a:pathLst>
                <a:path w="12395" h="13860" extrusionOk="0">
                  <a:moveTo>
                    <a:pt x="6390" y="0"/>
                  </a:moveTo>
                  <a:cubicBezTo>
                    <a:pt x="6384" y="0"/>
                    <a:pt x="6377" y="0"/>
                    <a:pt x="6370" y="1"/>
                  </a:cubicBezTo>
                  <a:lnTo>
                    <a:pt x="6108" y="24"/>
                  </a:lnTo>
                  <a:cubicBezTo>
                    <a:pt x="5787" y="36"/>
                    <a:pt x="5501" y="322"/>
                    <a:pt x="5513" y="655"/>
                  </a:cubicBezTo>
                  <a:lnTo>
                    <a:pt x="5549" y="1810"/>
                  </a:lnTo>
                  <a:cubicBezTo>
                    <a:pt x="2048" y="2584"/>
                    <a:pt x="512" y="7799"/>
                    <a:pt x="0" y="13717"/>
                  </a:cubicBezTo>
                  <a:lnTo>
                    <a:pt x="12395" y="13859"/>
                  </a:lnTo>
                  <a:cubicBezTo>
                    <a:pt x="12038" y="9764"/>
                    <a:pt x="11264" y="6109"/>
                    <a:pt x="9775" y="3870"/>
                  </a:cubicBezTo>
                  <a:cubicBezTo>
                    <a:pt x="9025" y="2775"/>
                    <a:pt x="8228" y="1894"/>
                    <a:pt x="7001" y="1727"/>
                  </a:cubicBezTo>
                  <a:lnTo>
                    <a:pt x="6989" y="620"/>
                  </a:lnTo>
                  <a:cubicBezTo>
                    <a:pt x="6978" y="281"/>
                    <a:pt x="6715" y="0"/>
                    <a:pt x="6390" y="0"/>
                  </a:cubicBezTo>
                  <a:close/>
                </a:path>
              </a:pathLst>
            </a:custGeom>
            <a:solidFill>
              <a:srgbClr val="FF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5125025" y="1430075"/>
              <a:ext cx="311975" cy="349175"/>
            </a:xfrm>
            <a:custGeom>
              <a:avLst/>
              <a:gdLst/>
              <a:ahLst/>
              <a:cxnLst/>
              <a:rect l="l" t="t" r="r" b="b"/>
              <a:pathLst>
                <a:path w="12479" h="13967" extrusionOk="0">
                  <a:moveTo>
                    <a:pt x="6476" y="106"/>
                  </a:moveTo>
                  <a:cubicBezTo>
                    <a:pt x="6599" y="106"/>
                    <a:pt x="6736" y="163"/>
                    <a:pt x="6823" y="250"/>
                  </a:cubicBezTo>
                  <a:cubicBezTo>
                    <a:pt x="6930" y="357"/>
                    <a:pt x="7002" y="512"/>
                    <a:pt x="7002" y="667"/>
                  </a:cubicBezTo>
                  <a:lnTo>
                    <a:pt x="7037" y="1822"/>
                  </a:lnTo>
                  <a:lnTo>
                    <a:pt x="7061" y="1834"/>
                  </a:lnTo>
                  <a:cubicBezTo>
                    <a:pt x="8311" y="2012"/>
                    <a:pt x="9109" y="2953"/>
                    <a:pt x="9776" y="3941"/>
                  </a:cubicBezTo>
                  <a:cubicBezTo>
                    <a:pt x="11109" y="5941"/>
                    <a:pt x="11990" y="9275"/>
                    <a:pt x="12395" y="13871"/>
                  </a:cubicBezTo>
                  <a:lnTo>
                    <a:pt x="84" y="13728"/>
                  </a:lnTo>
                  <a:cubicBezTo>
                    <a:pt x="513" y="8787"/>
                    <a:pt x="1822" y="2727"/>
                    <a:pt x="5632" y="1917"/>
                  </a:cubicBezTo>
                  <a:lnTo>
                    <a:pt x="5668" y="1905"/>
                  </a:lnTo>
                  <a:lnTo>
                    <a:pt x="5632" y="715"/>
                  </a:lnTo>
                  <a:cubicBezTo>
                    <a:pt x="5621" y="393"/>
                    <a:pt x="5871" y="131"/>
                    <a:pt x="6192" y="119"/>
                  </a:cubicBezTo>
                  <a:lnTo>
                    <a:pt x="6442" y="107"/>
                  </a:lnTo>
                  <a:cubicBezTo>
                    <a:pt x="6453" y="106"/>
                    <a:pt x="6465" y="106"/>
                    <a:pt x="6476" y="106"/>
                  </a:cubicBezTo>
                  <a:close/>
                  <a:moveTo>
                    <a:pt x="6430" y="0"/>
                  </a:moveTo>
                  <a:lnTo>
                    <a:pt x="6168" y="12"/>
                  </a:lnTo>
                  <a:cubicBezTo>
                    <a:pt x="5811" y="36"/>
                    <a:pt x="5513" y="334"/>
                    <a:pt x="5537" y="703"/>
                  </a:cubicBezTo>
                  <a:lnTo>
                    <a:pt x="5549" y="1822"/>
                  </a:lnTo>
                  <a:cubicBezTo>
                    <a:pt x="1739" y="2691"/>
                    <a:pt x="429" y="8799"/>
                    <a:pt x="1" y="13764"/>
                  </a:cubicBezTo>
                  <a:lnTo>
                    <a:pt x="1" y="13811"/>
                  </a:lnTo>
                  <a:lnTo>
                    <a:pt x="12479" y="13966"/>
                  </a:lnTo>
                  <a:lnTo>
                    <a:pt x="12479" y="13883"/>
                  </a:lnTo>
                  <a:cubicBezTo>
                    <a:pt x="12086" y="9263"/>
                    <a:pt x="11193" y="5894"/>
                    <a:pt x="9847" y="3882"/>
                  </a:cubicBezTo>
                  <a:cubicBezTo>
                    <a:pt x="9181" y="2893"/>
                    <a:pt x="8371" y="1941"/>
                    <a:pt x="7109" y="1739"/>
                  </a:cubicBezTo>
                  <a:lnTo>
                    <a:pt x="7097" y="655"/>
                  </a:lnTo>
                  <a:cubicBezTo>
                    <a:pt x="7097" y="476"/>
                    <a:pt x="7026" y="310"/>
                    <a:pt x="6883" y="179"/>
                  </a:cubicBezTo>
                  <a:cubicBezTo>
                    <a:pt x="6752" y="60"/>
                    <a:pt x="6585" y="0"/>
                    <a:pt x="6430" y="0"/>
                  </a:cubicBez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5234575" y="1321425"/>
              <a:ext cx="93475" cy="127725"/>
            </a:xfrm>
            <a:custGeom>
              <a:avLst/>
              <a:gdLst/>
              <a:ahLst/>
              <a:cxnLst/>
              <a:rect l="l" t="t" r="r" b="b"/>
              <a:pathLst>
                <a:path w="3739" h="5109" extrusionOk="0">
                  <a:moveTo>
                    <a:pt x="1310" y="0"/>
                  </a:moveTo>
                  <a:cubicBezTo>
                    <a:pt x="596" y="0"/>
                    <a:pt x="0" y="608"/>
                    <a:pt x="0" y="1358"/>
                  </a:cubicBezTo>
                  <a:lnTo>
                    <a:pt x="0" y="3751"/>
                  </a:lnTo>
                  <a:cubicBezTo>
                    <a:pt x="0" y="4501"/>
                    <a:pt x="584" y="5108"/>
                    <a:pt x="1310" y="5108"/>
                  </a:cubicBezTo>
                  <a:lnTo>
                    <a:pt x="2429" y="5108"/>
                  </a:lnTo>
                  <a:cubicBezTo>
                    <a:pt x="3144" y="5108"/>
                    <a:pt x="3739" y="4501"/>
                    <a:pt x="3739" y="3751"/>
                  </a:cubicBezTo>
                  <a:lnTo>
                    <a:pt x="3739" y="1358"/>
                  </a:lnTo>
                  <a:cubicBezTo>
                    <a:pt x="3739" y="608"/>
                    <a:pt x="3155" y="0"/>
                    <a:pt x="2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5233075" y="1320225"/>
              <a:ext cx="96175" cy="129800"/>
            </a:xfrm>
            <a:custGeom>
              <a:avLst/>
              <a:gdLst/>
              <a:ahLst/>
              <a:cxnLst/>
              <a:rect l="l" t="t" r="r" b="b"/>
              <a:pathLst>
                <a:path w="3847" h="5192" extrusionOk="0">
                  <a:moveTo>
                    <a:pt x="2489" y="96"/>
                  </a:moveTo>
                  <a:cubicBezTo>
                    <a:pt x="3192" y="96"/>
                    <a:pt x="3751" y="679"/>
                    <a:pt x="3751" y="1406"/>
                  </a:cubicBezTo>
                  <a:lnTo>
                    <a:pt x="3751" y="3799"/>
                  </a:lnTo>
                  <a:cubicBezTo>
                    <a:pt x="3751" y="4513"/>
                    <a:pt x="3192" y="5109"/>
                    <a:pt x="2489" y="5109"/>
                  </a:cubicBezTo>
                  <a:lnTo>
                    <a:pt x="1370" y="5109"/>
                  </a:lnTo>
                  <a:cubicBezTo>
                    <a:pt x="679" y="5109"/>
                    <a:pt x="108" y="4525"/>
                    <a:pt x="108" y="3799"/>
                  </a:cubicBezTo>
                  <a:lnTo>
                    <a:pt x="108" y="1406"/>
                  </a:lnTo>
                  <a:cubicBezTo>
                    <a:pt x="108" y="691"/>
                    <a:pt x="679" y="96"/>
                    <a:pt x="1370" y="96"/>
                  </a:cubicBezTo>
                  <a:close/>
                  <a:moveTo>
                    <a:pt x="1358" y="1"/>
                  </a:moveTo>
                  <a:cubicBezTo>
                    <a:pt x="620" y="1"/>
                    <a:pt x="1" y="632"/>
                    <a:pt x="1" y="1406"/>
                  </a:cubicBezTo>
                  <a:lnTo>
                    <a:pt x="1" y="3799"/>
                  </a:lnTo>
                  <a:cubicBezTo>
                    <a:pt x="1" y="4573"/>
                    <a:pt x="620" y="5192"/>
                    <a:pt x="1358" y="5192"/>
                  </a:cubicBezTo>
                  <a:lnTo>
                    <a:pt x="2477" y="5192"/>
                  </a:lnTo>
                  <a:cubicBezTo>
                    <a:pt x="3239" y="5192"/>
                    <a:pt x="3847" y="4561"/>
                    <a:pt x="3823" y="3799"/>
                  </a:cubicBezTo>
                  <a:lnTo>
                    <a:pt x="3823" y="1406"/>
                  </a:lnTo>
                  <a:cubicBezTo>
                    <a:pt x="3823" y="632"/>
                    <a:pt x="3215" y="1"/>
                    <a:pt x="2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5275650" y="1375600"/>
              <a:ext cx="11025" cy="22050"/>
            </a:xfrm>
            <a:custGeom>
              <a:avLst/>
              <a:gdLst/>
              <a:ahLst/>
              <a:cxnLst/>
              <a:rect l="l" t="t" r="r" b="b"/>
              <a:pathLst>
                <a:path w="441" h="882" extrusionOk="0">
                  <a:moveTo>
                    <a:pt x="203" y="0"/>
                  </a:moveTo>
                  <a:lnTo>
                    <a:pt x="0" y="881"/>
                  </a:lnTo>
                  <a:lnTo>
                    <a:pt x="441" y="87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5236050" y="1393650"/>
              <a:ext cx="24450" cy="24275"/>
            </a:xfrm>
            <a:custGeom>
              <a:avLst/>
              <a:gdLst/>
              <a:ahLst/>
              <a:cxnLst/>
              <a:rect l="l" t="t" r="r" b="b"/>
              <a:pathLst>
                <a:path w="978" h="971" extrusionOk="0">
                  <a:moveTo>
                    <a:pt x="467" y="1"/>
                  </a:moveTo>
                  <a:cubicBezTo>
                    <a:pt x="239" y="1"/>
                    <a:pt x="36" y="192"/>
                    <a:pt x="25" y="445"/>
                  </a:cubicBezTo>
                  <a:cubicBezTo>
                    <a:pt x="1" y="719"/>
                    <a:pt x="203" y="957"/>
                    <a:pt x="453" y="969"/>
                  </a:cubicBezTo>
                  <a:cubicBezTo>
                    <a:pt x="467" y="970"/>
                    <a:pt x="480" y="971"/>
                    <a:pt x="493" y="971"/>
                  </a:cubicBezTo>
                  <a:cubicBezTo>
                    <a:pt x="728" y="971"/>
                    <a:pt x="942" y="776"/>
                    <a:pt x="953" y="517"/>
                  </a:cubicBezTo>
                  <a:cubicBezTo>
                    <a:pt x="977" y="267"/>
                    <a:pt x="775" y="28"/>
                    <a:pt x="525" y="5"/>
                  </a:cubicBezTo>
                  <a:cubicBezTo>
                    <a:pt x="505" y="2"/>
                    <a:pt x="486" y="1"/>
                    <a:pt x="467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5300650" y="1393650"/>
              <a:ext cx="24125" cy="24275"/>
            </a:xfrm>
            <a:custGeom>
              <a:avLst/>
              <a:gdLst/>
              <a:ahLst/>
              <a:cxnLst/>
              <a:rect l="l" t="t" r="r" b="b"/>
              <a:pathLst>
                <a:path w="965" h="971" extrusionOk="0">
                  <a:moveTo>
                    <a:pt x="455" y="1"/>
                  </a:moveTo>
                  <a:cubicBezTo>
                    <a:pt x="227" y="1"/>
                    <a:pt x="23" y="192"/>
                    <a:pt x="12" y="445"/>
                  </a:cubicBezTo>
                  <a:cubicBezTo>
                    <a:pt x="1" y="719"/>
                    <a:pt x="191" y="957"/>
                    <a:pt x="441" y="969"/>
                  </a:cubicBezTo>
                  <a:cubicBezTo>
                    <a:pt x="454" y="970"/>
                    <a:pt x="468" y="971"/>
                    <a:pt x="481" y="971"/>
                  </a:cubicBezTo>
                  <a:cubicBezTo>
                    <a:pt x="716" y="971"/>
                    <a:pt x="930" y="776"/>
                    <a:pt x="953" y="517"/>
                  </a:cubicBezTo>
                  <a:cubicBezTo>
                    <a:pt x="965" y="267"/>
                    <a:pt x="774" y="28"/>
                    <a:pt x="512" y="5"/>
                  </a:cubicBezTo>
                  <a:cubicBezTo>
                    <a:pt x="493" y="2"/>
                    <a:pt x="474" y="1"/>
                    <a:pt x="455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5272025" y="1412325"/>
              <a:ext cx="21675" cy="11075"/>
            </a:xfrm>
            <a:custGeom>
              <a:avLst/>
              <a:gdLst/>
              <a:ahLst/>
              <a:cxnLst/>
              <a:rect l="l" t="t" r="r" b="b"/>
              <a:pathLst>
                <a:path w="867" h="443" extrusionOk="0">
                  <a:moveTo>
                    <a:pt x="71" y="0"/>
                  </a:moveTo>
                  <a:cubicBezTo>
                    <a:pt x="35" y="0"/>
                    <a:pt x="1" y="26"/>
                    <a:pt x="14" y="67"/>
                  </a:cubicBezTo>
                  <a:cubicBezTo>
                    <a:pt x="56" y="317"/>
                    <a:pt x="250" y="442"/>
                    <a:pt x="442" y="442"/>
                  </a:cubicBezTo>
                  <a:cubicBezTo>
                    <a:pt x="634" y="442"/>
                    <a:pt x="824" y="317"/>
                    <a:pt x="860" y="67"/>
                  </a:cubicBezTo>
                  <a:cubicBezTo>
                    <a:pt x="867" y="26"/>
                    <a:pt x="829" y="0"/>
                    <a:pt x="795" y="0"/>
                  </a:cubicBezTo>
                  <a:cubicBezTo>
                    <a:pt x="769" y="0"/>
                    <a:pt x="746" y="14"/>
                    <a:pt x="741" y="43"/>
                  </a:cubicBezTo>
                  <a:cubicBezTo>
                    <a:pt x="705" y="228"/>
                    <a:pt x="568" y="320"/>
                    <a:pt x="433" y="320"/>
                  </a:cubicBezTo>
                  <a:cubicBezTo>
                    <a:pt x="297" y="320"/>
                    <a:pt x="163" y="228"/>
                    <a:pt x="133" y="43"/>
                  </a:cubicBezTo>
                  <a:cubicBezTo>
                    <a:pt x="124" y="14"/>
                    <a:pt x="97" y="0"/>
                    <a:pt x="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5245075" y="1376300"/>
              <a:ext cx="13875" cy="11150"/>
            </a:xfrm>
            <a:custGeom>
              <a:avLst/>
              <a:gdLst/>
              <a:ahLst/>
              <a:cxnLst/>
              <a:rect l="l" t="t" r="r" b="b"/>
              <a:pathLst>
                <a:path w="555" h="446" extrusionOk="0">
                  <a:moveTo>
                    <a:pt x="285" y="1"/>
                  </a:moveTo>
                  <a:cubicBezTo>
                    <a:pt x="128" y="1"/>
                    <a:pt x="1" y="187"/>
                    <a:pt x="104" y="365"/>
                  </a:cubicBezTo>
                  <a:lnTo>
                    <a:pt x="140" y="401"/>
                  </a:lnTo>
                  <a:cubicBezTo>
                    <a:pt x="184" y="432"/>
                    <a:pt x="230" y="446"/>
                    <a:pt x="273" y="446"/>
                  </a:cubicBezTo>
                  <a:cubicBezTo>
                    <a:pt x="429" y="446"/>
                    <a:pt x="554" y="271"/>
                    <a:pt x="461" y="103"/>
                  </a:cubicBezTo>
                  <a:cubicBezTo>
                    <a:pt x="449" y="68"/>
                    <a:pt x="438" y="44"/>
                    <a:pt x="414" y="44"/>
                  </a:cubicBezTo>
                  <a:cubicBezTo>
                    <a:pt x="371" y="14"/>
                    <a:pt x="327" y="1"/>
                    <a:pt x="2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5304525" y="1376200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7" y="0"/>
                  </a:moveTo>
                  <a:cubicBezTo>
                    <a:pt x="107" y="0"/>
                    <a:pt x="0" y="84"/>
                    <a:pt x="0" y="226"/>
                  </a:cubicBezTo>
                  <a:cubicBezTo>
                    <a:pt x="0" y="345"/>
                    <a:pt x="96" y="441"/>
                    <a:pt x="215" y="441"/>
                  </a:cubicBezTo>
                  <a:cubicBezTo>
                    <a:pt x="334" y="441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5192300" y="1287975"/>
              <a:ext cx="174750" cy="100450"/>
            </a:xfrm>
            <a:custGeom>
              <a:avLst/>
              <a:gdLst/>
              <a:ahLst/>
              <a:cxnLst/>
              <a:rect l="l" t="t" r="r" b="b"/>
              <a:pathLst>
                <a:path w="6990" h="4018" extrusionOk="0">
                  <a:moveTo>
                    <a:pt x="2913" y="1"/>
                  </a:moveTo>
                  <a:cubicBezTo>
                    <a:pt x="2629" y="1"/>
                    <a:pt x="2298" y="58"/>
                    <a:pt x="1929" y="219"/>
                  </a:cubicBezTo>
                  <a:cubicBezTo>
                    <a:pt x="1048" y="612"/>
                    <a:pt x="1" y="2303"/>
                    <a:pt x="394" y="4017"/>
                  </a:cubicBezTo>
                  <a:lnTo>
                    <a:pt x="1382" y="4017"/>
                  </a:lnTo>
                  <a:cubicBezTo>
                    <a:pt x="1382" y="4017"/>
                    <a:pt x="3394" y="3529"/>
                    <a:pt x="4394" y="2065"/>
                  </a:cubicBezTo>
                  <a:lnTo>
                    <a:pt x="4394" y="2065"/>
                  </a:lnTo>
                  <a:cubicBezTo>
                    <a:pt x="4394" y="2065"/>
                    <a:pt x="4227" y="2803"/>
                    <a:pt x="4811" y="3315"/>
                  </a:cubicBezTo>
                  <a:cubicBezTo>
                    <a:pt x="4811" y="3315"/>
                    <a:pt x="4668" y="2589"/>
                    <a:pt x="4692" y="2267"/>
                  </a:cubicBezTo>
                  <a:lnTo>
                    <a:pt x="4692" y="2267"/>
                  </a:lnTo>
                  <a:cubicBezTo>
                    <a:pt x="4692" y="2267"/>
                    <a:pt x="5085" y="3315"/>
                    <a:pt x="5525" y="3720"/>
                  </a:cubicBezTo>
                  <a:lnTo>
                    <a:pt x="5680" y="2946"/>
                  </a:lnTo>
                  <a:lnTo>
                    <a:pt x="5954" y="3672"/>
                  </a:lnTo>
                  <a:lnTo>
                    <a:pt x="6644" y="3672"/>
                  </a:lnTo>
                  <a:cubicBezTo>
                    <a:pt x="6666" y="3690"/>
                    <a:pt x="6685" y="3699"/>
                    <a:pt x="6703" y="3699"/>
                  </a:cubicBezTo>
                  <a:cubicBezTo>
                    <a:pt x="6989" y="3699"/>
                    <a:pt x="6674" y="1300"/>
                    <a:pt x="5775" y="457"/>
                  </a:cubicBezTo>
                  <a:cubicBezTo>
                    <a:pt x="5443" y="143"/>
                    <a:pt x="5113" y="44"/>
                    <a:pt x="4829" y="44"/>
                  </a:cubicBezTo>
                  <a:cubicBezTo>
                    <a:pt x="4349" y="44"/>
                    <a:pt x="4001" y="326"/>
                    <a:pt x="4001" y="326"/>
                  </a:cubicBezTo>
                  <a:cubicBezTo>
                    <a:pt x="4001" y="326"/>
                    <a:pt x="3593" y="1"/>
                    <a:pt x="2913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5134850" y="1494950"/>
              <a:ext cx="314950" cy="283400"/>
            </a:xfrm>
            <a:custGeom>
              <a:avLst/>
              <a:gdLst/>
              <a:ahLst/>
              <a:cxnLst/>
              <a:rect l="l" t="t" r="r" b="b"/>
              <a:pathLst>
                <a:path w="12598" h="11336" extrusionOk="0">
                  <a:moveTo>
                    <a:pt x="8121" y="1"/>
                  </a:moveTo>
                  <a:cubicBezTo>
                    <a:pt x="7799" y="1025"/>
                    <a:pt x="7144" y="1644"/>
                    <a:pt x="6073" y="1644"/>
                  </a:cubicBezTo>
                  <a:cubicBezTo>
                    <a:pt x="5097" y="1644"/>
                    <a:pt x="4251" y="1025"/>
                    <a:pt x="3870" y="108"/>
                  </a:cubicBezTo>
                  <a:cubicBezTo>
                    <a:pt x="1691" y="1953"/>
                    <a:pt x="394" y="6347"/>
                    <a:pt x="1" y="11169"/>
                  </a:cubicBezTo>
                  <a:lnTo>
                    <a:pt x="12598" y="11335"/>
                  </a:lnTo>
                  <a:cubicBezTo>
                    <a:pt x="12193" y="6252"/>
                    <a:pt x="10526" y="1691"/>
                    <a:pt x="812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5133975" y="1493475"/>
              <a:ext cx="317025" cy="286075"/>
            </a:xfrm>
            <a:custGeom>
              <a:avLst/>
              <a:gdLst/>
              <a:ahLst/>
              <a:cxnLst/>
              <a:rect l="l" t="t" r="r" b="b"/>
              <a:pathLst>
                <a:path w="12681" h="11443" extrusionOk="0">
                  <a:moveTo>
                    <a:pt x="8168" y="119"/>
                  </a:moveTo>
                  <a:cubicBezTo>
                    <a:pt x="10430" y="1762"/>
                    <a:pt x="12156" y="6156"/>
                    <a:pt x="12573" y="11347"/>
                  </a:cubicBezTo>
                  <a:lnTo>
                    <a:pt x="83" y="11192"/>
                  </a:lnTo>
                  <a:cubicBezTo>
                    <a:pt x="500" y="5953"/>
                    <a:pt x="1881" y="1965"/>
                    <a:pt x="3893" y="238"/>
                  </a:cubicBezTo>
                  <a:cubicBezTo>
                    <a:pt x="4298" y="1143"/>
                    <a:pt x="5155" y="1739"/>
                    <a:pt x="6108" y="1739"/>
                  </a:cubicBezTo>
                  <a:cubicBezTo>
                    <a:pt x="7120" y="1739"/>
                    <a:pt x="7811" y="1191"/>
                    <a:pt x="8168" y="119"/>
                  </a:cubicBezTo>
                  <a:close/>
                  <a:moveTo>
                    <a:pt x="8132" y="0"/>
                  </a:moveTo>
                  <a:lnTo>
                    <a:pt x="8120" y="60"/>
                  </a:lnTo>
                  <a:cubicBezTo>
                    <a:pt x="7787" y="1108"/>
                    <a:pt x="7120" y="1667"/>
                    <a:pt x="6120" y="1667"/>
                  </a:cubicBezTo>
                  <a:cubicBezTo>
                    <a:pt x="5191" y="1667"/>
                    <a:pt x="4334" y="1072"/>
                    <a:pt x="3953" y="155"/>
                  </a:cubicBezTo>
                  <a:lnTo>
                    <a:pt x="3917" y="119"/>
                  </a:lnTo>
                  <a:lnTo>
                    <a:pt x="3881" y="143"/>
                  </a:lnTo>
                  <a:cubicBezTo>
                    <a:pt x="1822" y="1870"/>
                    <a:pt x="417" y="5918"/>
                    <a:pt x="0" y="11228"/>
                  </a:cubicBezTo>
                  <a:lnTo>
                    <a:pt x="0" y="11275"/>
                  </a:lnTo>
                  <a:lnTo>
                    <a:pt x="12668" y="11442"/>
                  </a:lnTo>
                  <a:lnTo>
                    <a:pt x="12668" y="11442"/>
                  </a:lnTo>
                  <a:lnTo>
                    <a:pt x="12668" y="11406"/>
                  </a:lnTo>
                  <a:cubicBezTo>
                    <a:pt x="12478" y="8858"/>
                    <a:pt x="11954" y="6453"/>
                    <a:pt x="11180" y="4465"/>
                  </a:cubicBezTo>
                  <a:cubicBezTo>
                    <a:pt x="10394" y="2393"/>
                    <a:pt x="9358" y="857"/>
                    <a:pt x="8180" y="24"/>
                  </a:cubicBezTo>
                  <a:lnTo>
                    <a:pt x="8132" y="0"/>
                  </a:lnTo>
                  <a:close/>
                  <a:moveTo>
                    <a:pt x="12668" y="11442"/>
                  </a:moveTo>
                  <a:lnTo>
                    <a:pt x="12668" y="11442"/>
                  </a:lnTo>
                  <a:lnTo>
                    <a:pt x="12680" y="11442"/>
                  </a:lnTo>
                  <a:lnTo>
                    <a:pt x="12668" y="11442"/>
                  </a:ln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5220875" y="1538425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26"/>
                  </a:moveTo>
                  <a:lnTo>
                    <a:pt x="1227" y="726"/>
                  </a:lnTo>
                  <a:lnTo>
                    <a:pt x="1775" y="822"/>
                  </a:lnTo>
                  <a:lnTo>
                    <a:pt x="1382" y="1203"/>
                  </a:lnTo>
                  <a:lnTo>
                    <a:pt x="1477" y="1750"/>
                  </a:lnTo>
                  <a:lnTo>
                    <a:pt x="989" y="1488"/>
                  </a:lnTo>
                  <a:lnTo>
                    <a:pt x="489" y="1750"/>
                  </a:lnTo>
                  <a:lnTo>
                    <a:pt x="584" y="1203"/>
                  </a:lnTo>
                  <a:lnTo>
                    <a:pt x="191" y="822"/>
                  </a:lnTo>
                  <a:lnTo>
                    <a:pt x="751" y="726"/>
                  </a:lnTo>
                  <a:lnTo>
                    <a:pt x="989" y="226"/>
                  </a:lnTo>
                  <a:close/>
                  <a:moveTo>
                    <a:pt x="965" y="0"/>
                  </a:moveTo>
                  <a:lnTo>
                    <a:pt x="667" y="619"/>
                  </a:lnTo>
                  <a:lnTo>
                    <a:pt x="1" y="726"/>
                  </a:lnTo>
                  <a:lnTo>
                    <a:pt x="489" y="1215"/>
                  </a:lnTo>
                  <a:lnTo>
                    <a:pt x="394" y="1905"/>
                  </a:lnTo>
                  <a:lnTo>
                    <a:pt x="953" y="1572"/>
                  </a:lnTo>
                  <a:lnTo>
                    <a:pt x="1548" y="1905"/>
                  </a:lnTo>
                  <a:lnTo>
                    <a:pt x="1441" y="1215"/>
                  </a:lnTo>
                  <a:lnTo>
                    <a:pt x="1941" y="726"/>
                  </a:lnTo>
                  <a:lnTo>
                    <a:pt x="1263" y="619"/>
                  </a:lnTo>
                  <a:lnTo>
                    <a:pt x="965" y="0"/>
                  </a:lnTo>
                  <a:close/>
                  <a:moveTo>
                    <a:pt x="1548" y="1905"/>
                  </a:moveTo>
                  <a:lnTo>
                    <a:pt x="1548" y="1905"/>
                  </a:lnTo>
                  <a:lnTo>
                    <a:pt x="1548" y="19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5281900" y="1580675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5"/>
                  </a:moveTo>
                  <a:lnTo>
                    <a:pt x="1227" y="715"/>
                  </a:lnTo>
                  <a:lnTo>
                    <a:pt x="1774" y="810"/>
                  </a:lnTo>
                  <a:lnTo>
                    <a:pt x="1382" y="1191"/>
                  </a:lnTo>
                  <a:lnTo>
                    <a:pt x="1477" y="1739"/>
                  </a:lnTo>
                  <a:lnTo>
                    <a:pt x="989" y="1477"/>
                  </a:lnTo>
                  <a:lnTo>
                    <a:pt x="489" y="1739"/>
                  </a:lnTo>
                  <a:lnTo>
                    <a:pt x="584" y="1191"/>
                  </a:lnTo>
                  <a:lnTo>
                    <a:pt x="191" y="810"/>
                  </a:lnTo>
                  <a:lnTo>
                    <a:pt x="751" y="715"/>
                  </a:lnTo>
                  <a:lnTo>
                    <a:pt x="989" y="215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0" y="739"/>
                  </a:lnTo>
                  <a:lnTo>
                    <a:pt x="489" y="1227"/>
                  </a:lnTo>
                  <a:lnTo>
                    <a:pt x="393" y="1906"/>
                  </a:lnTo>
                  <a:lnTo>
                    <a:pt x="989" y="1584"/>
                  </a:lnTo>
                  <a:lnTo>
                    <a:pt x="1584" y="1906"/>
                  </a:lnTo>
                  <a:lnTo>
                    <a:pt x="1441" y="1227"/>
                  </a:lnTo>
                  <a:lnTo>
                    <a:pt x="1941" y="739"/>
                  </a:lnTo>
                  <a:lnTo>
                    <a:pt x="1262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5328925" y="1528000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89" y="227"/>
                  </a:moveTo>
                  <a:lnTo>
                    <a:pt x="1227" y="727"/>
                  </a:lnTo>
                  <a:lnTo>
                    <a:pt x="1787" y="822"/>
                  </a:lnTo>
                  <a:lnTo>
                    <a:pt x="1394" y="1203"/>
                  </a:lnTo>
                  <a:lnTo>
                    <a:pt x="1489" y="1751"/>
                  </a:lnTo>
                  <a:lnTo>
                    <a:pt x="989" y="1489"/>
                  </a:lnTo>
                  <a:lnTo>
                    <a:pt x="501" y="1751"/>
                  </a:lnTo>
                  <a:lnTo>
                    <a:pt x="596" y="1203"/>
                  </a:lnTo>
                  <a:lnTo>
                    <a:pt x="203" y="822"/>
                  </a:lnTo>
                  <a:lnTo>
                    <a:pt x="751" y="727"/>
                  </a:lnTo>
                  <a:lnTo>
                    <a:pt x="989" y="227"/>
                  </a:lnTo>
                  <a:close/>
                  <a:moveTo>
                    <a:pt x="965" y="0"/>
                  </a:moveTo>
                  <a:lnTo>
                    <a:pt x="667" y="619"/>
                  </a:lnTo>
                  <a:lnTo>
                    <a:pt x="1" y="727"/>
                  </a:lnTo>
                  <a:lnTo>
                    <a:pt x="489" y="1215"/>
                  </a:lnTo>
                  <a:lnTo>
                    <a:pt x="382" y="1905"/>
                  </a:lnTo>
                  <a:lnTo>
                    <a:pt x="953" y="1572"/>
                  </a:lnTo>
                  <a:lnTo>
                    <a:pt x="1548" y="1905"/>
                  </a:lnTo>
                  <a:lnTo>
                    <a:pt x="1441" y="1215"/>
                  </a:lnTo>
                  <a:lnTo>
                    <a:pt x="1929" y="727"/>
                  </a:lnTo>
                  <a:lnTo>
                    <a:pt x="1263" y="619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5230100" y="1642900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4"/>
                  </a:moveTo>
                  <a:lnTo>
                    <a:pt x="1227" y="715"/>
                  </a:lnTo>
                  <a:lnTo>
                    <a:pt x="1775" y="810"/>
                  </a:lnTo>
                  <a:lnTo>
                    <a:pt x="1394" y="1191"/>
                  </a:lnTo>
                  <a:lnTo>
                    <a:pt x="1477" y="1738"/>
                  </a:lnTo>
                  <a:lnTo>
                    <a:pt x="989" y="1477"/>
                  </a:lnTo>
                  <a:lnTo>
                    <a:pt x="501" y="1738"/>
                  </a:lnTo>
                  <a:lnTo>
                    <a:pt x="584" y="1191"/>
                  </a:lnTo>
                  <a:lnTo>
                    <a:pt x="203" y="810"/>
                  </a:lnTo>
                  <a:lnTo>
                    <a:pt x="751" y="715"/>
                  </a:lnTo>
                  <a:lnTo>
                    <a:pt x="989" y="214"/>
                  </a:lnTo>
                  <a:close/>
                  <a:moveTo>
                    <a:pt x="977" y="0"/>
                  </a:moveTo>
                  <a:lnTo>
                    <a:pt x="679" y="631"/>
                  </a:lnTo>
                  <a:lnTo>
                    <a:pt x="1" y="726"/>
                  </a:lnTo>
                  <a:lnTo>
                    <a:pt x="501" y="1226"/>
                  </a:lnTo>
                  <a:lnTo>
                    <a:pt x="394" y="1905"/>
                  </a:lnTo>
                  <a:lnTo>
                    <a:pt x="989" y="1584"/>
                  </a:lnTo>
                  <a:lnTo>
                    <a:pt x="1584" y="1905"/>
                  </a:lnTo>
                  <a:lnTo>
                    <a:pt x="1584" y="1905"/>
                  </a:lnTo>
                  <a:lnTo>
                    <a:pt x="1453" y="1226"/>
                  </a:lnTo>
                  <a:lnTo>
                    <a:pt x="1941" y="726"/>
                  </a:lnTo>
                  <a:lnTo>
                    <a:pt x="1275" y="631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5336675" y="1642900"/>
              <a:ext cx="48225" cy="47650"/>
            </a:xfrm>
            <a:custGeom>
              <a:avLst/>
              <a:gdLst/>
              <a:ahLst/>
              <a:cxnLst/>
              <a:rect l="l" t="t" r="r" b="b"/>
              <a:pathLst>
                <a:path w="1929" h="1906" extrusionOk="0">
                  <a:moveTo>
                    <a:pt x="976" y="214"/>
                  </a:moveTo>
                  <a:lnTo>
                    <a:pt x="1215" y="715"/>
                  </a:lnTo>
                  <a:lnTo>
                    <a:pt x="1762" y="810"/>
                  </a:lnTo>
                  <a:lnTo>
                    <a:pt x="1381" y="1191"/>
                  </a:lnTo>
                  <a:lnTo>
                    <a:pt x="1465" y="1738"/>
                  </a:lnTo>
                  <a:lnTo>
                    <a:pt x="976" y="1477"/>
                  </a:lnTo>
                  <a:lnTo>
                    <a:pt x="488" y="1738"/>
                  </a:lnTo>
                  <a:lnTo>
                    <a:pt x="572" y="1191"/>
                  </a:lnTo>
                  <a:lnTo>
                    <a:pt x="191" y="810"/>
                  </a:lnTo>
                  <a:lnTo>
                    <a:pt x="738" y="715"/>
                  </a:lnTo>
                  <a:lnTo>
                    <a:pt x="976" y="214"/>
                  </a:lnTo>
                  <a:close/>
                  <a:moveTo>
                    <a:pt x="965" y="0"/>
                  </a:moveTo>
                  <a:lnTo>
                    <a:pt x="667" y="631"/>
                  </a:lnTo>
                  <a:lnTo>
                    <a:pt x="0" y="726"/>
                  </a:lnTo>
                  <a:lnTo>
                    <a:pt x="488" y="1226"/>
                  </a:lnTo>
                  <a:lnTo>
                    <a:pt x="381" y="1905"/>
                  </a:lnTo>
                  <a:lnTo>
                    <a:pt x="976" y="1584"/>
                  </a:lnTo>
                  <a:lnTo>
                    <a:pt x="1572" y="1905"/>
                  </a:lnTo>
                  <a:lnTo>
                    <a:pt x="1572" y="1905"/>
                  </a:lnTo>
                  <a:lnTo>
                    <a:pt x="1441" y="1226"/>
                  </a:lnTo>
                  <a:lnTo>
                    <a:pt x="1929" y="726"/>
                  </a:lnTo>
                  <a:lnTo>
                    <a:pt x="1262" y="631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5280100" y="1697350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77" y="191"/>
                  </a:moveTo>
                  <a:lnTo>
                    <a:pt x="1215" y="692"/>
                  </a:lnTo>
                  <a:lnTo>
                    <a:pt x="1775" y="787"/>
                  </a:lnTo>
                  <a:lnTo>
                    <a:pt x="1382" y="1168"/>
                  </a:lnTo>
                  <a:lnTo>
                    <a:pt x="1477" y="1727"/>
                  </a:lnTo>
                  <a:lnTo>
                    <a:pt x="977" y="1454"/>
                  </a:lnTo>
                  <a:lnTo>
                    <a:pt x="489" y="1727"/>
                  </a:lnTo>
                  <a:lnTo>
                    <a:pt x="584" y="1168"/>
                  </a:lnTo>
                  <a:lnTo>
                    <a:pt x="191" y="787"/>
                  </a:lnTo>
                  <a:lnTo>
                    <a:pt x="739" y="692"/>
                  </a:lnTo>
                  <a:lnTo>
                    <a:pt x="977" y="191"/>
                  </a:lnTo>
                  <a:close/>
                  <a:moveTo>
                    <a:pt x="965" y="1"/>
                  </a:moveTo>
                  <a:lnTo>
                    <a:pt x="668" y="620"/>
                  </a:lnTo>
                  <a:lnTo>
                    <a:pt x="1" y="727"/>
                  </a:lnTo>
                  <a:lnTo>
                    <a:pt x="489" y="1215"/>
                  </a:lnTo>
                  <a:lnTo>
                    <a:pt x="382" y="1906"/>
                  </a:lnTo>
                  <a:lnTo>
                    <a:pt x="977" y="1573"/>
                  </a:lnTo>
                  <a:lnTo>
                    <a:pt x="1573" y="1906"/>
                  </a:lnTo>
                  <a:lnTo>
                    <a:pt x="1442" y="1215"/>
                  </a:lnTo>
                  <a:lnTo>
                    <a:pt x="1930" y="727"/>
                  </a:lnTo>
                  <a:lnTo>
                    <a:pt x="1263" y="620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5214925" y="1742900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5"/>
                  </a:moveTo>
                  <a:lnTo>
                    <a:pt x="1227" y="715"/>
                  </a:lnTo>
                  <a:lnTo>
                    <a:pt x="1775" y="810"/>
                  </a:lnTo>
                  <a:lnTo>
                    <a:pt x="1382" y="1191"/>
                  </a:lnTo>
                  <a:lnTo>
                    <a:pt x="1477" y="1751"/>
                  </a:lnTo>
                  <a:lnTo>
                    <a:pt x="989" y="1477"/>
                  </a:lnTo>
                  <a:lnTo>
                    <a:pt x="489" y="1751"/>
                  </a:lnTo>
                  <a:lnTo>
                    <a:pt x="584" y="1191"/>
                  </a:lnTo>
                  <a:lnTo>
                    <a:pt x="191" y="810"/>
                  </a:lnTo>
                  <a:lnTo>
                    <a:pt x="751" y="715"/>
                  </a:lnTo>
                  <a:lnTo>
                    <a:pt x="989" y="215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1" y="739"/>
                  </a:lnTo>
                  <a:lnTo>
                    <a:pt x="489" y="1227"/>
                  </a:lnTo>
                  <a:lnTo>
                    <a:pt x="393" y="1906"/>
                  </a:lnTo>
                  <a:lnTo>
                    <a:pt x="989" y="1584"/>
                  </a:lnTo>
                  <a:lnTo>
                    <a:pt x="1584" y="1906"/>
                  </a:lnTo>
                  <a:lnTo>
                    <a:pt x="1584" y="1906"/>
                  </a:lnTo>
                  <a:lnTo>
                    <a:pt x="1441" y="1227"/>
                  </a:lnTo>
                  <a:lnTo>
                    <a:pt x="1941" y="739"/>
                  </a:lnTo>
                  <a:lnTo>
                    <a:pt x="1263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5339350" y="1751525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89" y="227"/>
                  </a:moveTo>
                  <a:lnTo>
                    <a:pt x="1227" y="727"/>
                  </a:lnTo>
                  <a:lnTo>
                    <a:pt x="1786" y="822"/>
                  </a:lnTo>
                  <a:lnTo>
                    <a:pt x="1393" y="1203"/>
                  </a:lnTo>
                  <a:lnTo>
                    <a:pt x="1489" y="1763"/>
                  </a:lnTo>
                  <a:lnTo>
                    <a:pt x="1489" y="1763"/>
                  </a:lnTo>
                  <a:lnTo>
                    <a:pt x="989" y="1489"/>
                  </a:lnTo>
                  <a:lnTo>
                    <a:pt x="500" y="1763"/>
                  </a:lnTo>
                  <a:lnTo>
                    <a:pt x="596" y="1203"/>
                  </a:lnTo>
                  <a:lnTo>
                    <a:pt x="203" y="822"/>
                  </a:lnTo>
                  <a:lnTo>
                    <a:pt x="750" y="727"/>
                  </a:lnTo>
                  <a:lnTo>
                    <a:pt x="989" y="227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0" y="727"/>
                  </a:lnTo>
                  <a:lnTo>
                    <a:pt x="488" y="1227"/>
                  </a:lnTo>
                  <a:lnTo>
                    <a:pt x="381" y="1906"/>
                  </a:lnTo>
                  <a:lnTo>
                    <a:pt x="953" y="1584"/>
                  </a:lnTo>
                  <a:lnTo>
                    <a:pt x="1548" y="1906"/>
                  </a:lnTo>
                  <a:lnTo>
                    <a:pt x="1548" y="1906"/>
                  </a:lnTo>
                  <a:lnTo>
                    <a:pt x="1441" y="1227"/>
                  </a:lnTo>
                  <a:lnTo>
                    <a:pt x="1929" y="727"/>
                  </a:lnTo>
                  <a:lnTo>
                    <a:pt x="1262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5097650" y="1484825"/>
              <a:ext cx="155700" cy="347400"/>
            </a:xfrm>
            <a:custGeom>
              <a:avLst/>
              <a:gdLst/>
              <a:ahLst/>
              <a:cxnLst/>
              <a:rect l="l" t="t" r="r" b="b"/>
              <a:pathLst>
                <a:path w="6228" h="13896" extrusionOk="0">
                  <a:moveTo>
                    <a:pt x="5715" y="1"/>
                  </a:moveTo>
                  <a:cubicBezTo>
                    <a:pt x="4989" y="299"/>
                    <a:pt x="3620" y="1215"/>
                    <a:pt x="2406" y="3430"/>
                  </a:cubicBezTo>
                  <a:cubicBezTo>
                    <a:pt x="1179" y="5668"/>
                    <a:pt x="0" y="13062"/>
                    <a:pt x="0" y="13062"/>
                  </a:cubicBezTo>
                  <a:lnTo>
                    <a:pt x="5168" y="13896"/>
                  </a:lnTo>
                  <a:lnTo>
                    <a:pt x="6227" y="5133"/>
                  </a:lnTo>
                  <a:cubicBezTo>
                    <a:pt x="4918" y="3263"/>
                    <a:pt x="5715" y="13"/>
                    <a:pt x="5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5096750" y="1485125"/>
              <a:ext cx="158375" cy="348300"/>
            </a:xfrm>
            <a:custGeom>
              <a:avLst/>
              <a:gdLst/>
              <a:ahLst/>
              <a:cxnLst/>
              <a:rect l="l" t="t" r="r" b="b"/>
              <a:pathLst>
                <a:path w="6335" h="13932" extrusionOk="0">
                  <a:moveTo>
                    <a:pt x="5728" y="1"/>
                  </a:moveTo>
                  <a:lnTo>
                    <a:pt x="5728" y="1"/>
                  </a:lnTo>
                  <a:cubicBezTo>
                    <a:pt x="5728" y="13"/>
                    <a:pt x="4930" y="3263"/>
                    <a:pt x="6228" y="5132"/>
                  </a:cubicBezTo>
                  <a:lnTo>
                    <a:pt x="5168" y="13836"/>
                  </a:lnTo>
                  <a:lnTo>
                    <a:pt x="96" y="13038"/>
                  </a:lnTo>
                  <a:cubicBezTo>
                    <a:pt x="191" y="12431"/>
                    <a:pt x="1334" y="5561"/>
                    <a:pt x="2477" y="3466"/>
                  </a:cubicBezTo>
                  <a:lnTo>
                    <a:pt x="2406" y="3418"/>
                  </a:lnTo>
                  <a:cubicBezTo>
                    <a:pt x="1203" y="5609"/>
                    <a:pt x="25" y="12979"/>
                    <a:pt x="13" y="13050"/>
                  </a:cubicBezTo>
                  <a:lnTo>
                    <a:pt x="1" y="13098"/>
                  </a:lnTo>
                  <a:lnTo>
                    <a:pt x="5251" y="13931"/>
                  </a:lnTo>
                  <a:lnTo>
                    <a:pt x="6335" y="5132"/>
                  </a:lnTo>
                  <a:lnTo>
                    <a:pt x="6335" y="5121"/>
                  </a:lnTo>
                  <a:lnTo>
                    <a:pt x="6323" y="5109"/>
                  </a:lnTo>
                  <a:cubicBezTo>
                    <a:pt x="5025" y="3263"/>
                    <a:pt x="5799" y="48"/>
                    <a:pt x="5811" y="13"/>
                  </a:cubicBezTo>
                  <a:lnTo>
                    <a:pt x="5728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5201525" y="1459525"/>
              <a:ext cx="62825" cy="153625"/>
            </a:xfrm>
            <a:custGeom>
              <a:avLst/>
              <a:gdLst/>
              <a:ahLst/>
              <a:cxnLst/>
              <a:rect l="l" t="t" r="r" b="b"/>
              <a:pathLst>
                <a:path w="2513" h="6145" extrusionOk="0">
                  <a:moveTo>
                    <a:pt x="2513" y="1"/>
                  </a:moveTo>
                  <a:cubicBezTo>
                    <a:pt x="358" y="1263"/>
                    <a:pt x="1" y="4335"/>
                    <a:pt x="1" y="4335"/>
                  </a:cubicBezTo>
                  <a:cubicBezTo>
                    <a:pt x="989" y="5775"/>
                    <a:pt x="2072" y="6145"/>
                    <a:pt x="2072" y="6145"/>
                  </a:cubicBezTo>
                  <a:cubicBezTo>
                    <a:pt x="2072" y="6145"/>
                    <a:pt x="1525" y="4811"/>
                    <a:pt x="1560" y="3382"/>
                  </a:cubicBezTo>
                  <a:cubicBezTo>
                    <a:pt x="1608" y="1954"/>
                    <a:pt x="2513" y="680"/>
                    <a:pt x="2513" y="680"/>
                  </a:cubicBezTo>
                  <a:lnTo>
                    <a:pt x="2513" y="1"/>
                  </a:ln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5200925" y="1458050"/>
              <a:ext cx="64925" cy="156875"/>
            </a:xfrm>
            <a:custGeom>
              <a:avLst/>
              <a:gdLst/>
              <a:ahLst/>
              <a:cxnLst/>
              <a:rect l="l" t="t" r="r" b="b"/>
              <a:pathLst>
                <a:path w="2597" h="6275" extrusionOk="0">
                  <a:moveTo>
                    <a:pt x="2513" y="131"/>
                  </a:moveTo>
                  <a:lnTo>
                    <a:pt x="2513" y="727"/>
                  </a:lnTo>
                  <a:cubicBezTo>
                    <a:pt x="2406" y="858"/>
                    <a:pt x="1584" y="2084"/>
                    <a:pt x="1561" y="3441"/>
                  </a:cubicBezTo>
                  <a:cubicBezTo>
                    <a:pt x="1525" y="4644"/>
                    <a:pt x="1918" y="5799"/>
                    <a:pt x="2037" y="6132"/>
                  </a:cubicBezTo>
                  <a:cubicBezTo>
                    <a:pt x="1751" y="6013"/>
                    <a:pt x="870" y="5549"/>
                    <a:pt x="84" y="4394"/>
                  </a:cubicBezTo>
                  <a:cubicBezTo>
                    <a:pt x="120" y="4156"/>
                    <a:pt x="513" y="1358"/>
                    <a:pt x="2513" y="131"/>
                  </a:cubicBezTo>
                  <a:close/>
                  <a:moveTo>
                    <a:pt x="2596" y="0"/>
                  </a:moveTo>
                  <a:lnTo>
                    <a:pt x="2525" y="24"/>
                  </a:lnTo>
                  <a:cubicBezTo>
                    <a:pt x="370" y="1298"/>
                    <a:pt x="1" y="4358"/>
                    <a:pt x="1" y="4394"/>
                  </a:cubicBezTo>
                  <a:lnTo>
                    <a:pt x="1" y="4406"/>
                  </a:lnTo>
                  <a:lnTo>
                    <a:pt x="13" y="4418"/>
                  </a:lnTo>
                  <a:cubicBezTo>
                    <a:pt x="977" y="5858"/>
                    <a:pt x="2085" y="6251"/>
                    <a:pt x="2096" y="6251"/>
                  </a:cubicBezTo>
                  <a:lnTo>
                    <a:pt x="2180" y="6275"/>
                  </a:lnTo>
                  <a:lnTo>
                    <a:pt x="2144" y="6204"/>
                  </a:lnTo>
                  <a:cubicBezTo>
                    <a:pt x="2144" y="6204"/>
                    <a:pt x="1620" y="4870"/>
                    <a:pt x="1644" y="3465"/>
                  </a:cubicBezTo>
                  <a:cubicBezTo>
                    <a:pt x="1692" y="2048"/>
                    <a:pt x="2573" y="798"/>
                    <a:pt x="2585" y="786"/>
                  </a:cubicBezTo>
                  <a:lnTo>
                    <a:pt x="2596" y="774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5152125" y="1635125"/>
              <a:ext cx="58650" cy="20975"/>
            </a:xfrm>
            <a:custGeom>
              <a:avLst/>
              <a:gdLst/>
              <a:ahLst/>
              <a:cxnLst/>
              <a:rect l="l" t="t" r="r" b="b"/>
              <a:pathLst>
                <a:path w="2346" h="839" extrusionOk="0">
                  <a:moveTo>
                    <a:pt x="330" y="1"/>
                  </a:moveTo>
                  <a:cubicBezTo>
                    <a:pt x="176" y="1"/>
                    <a:pt x="58" y="94"/>
                    <a:pt x="24" y="252"/>
                  </a:cubicBezTo>
                  <a:cubicBezTo>
                    <a:pt x="0" y="418"/>
                    <a:pt x="119" y="549"/>
                    <a:pt x="262" y="585"/>
                  </a:cubicBezTo>
                  <a:lnTo>
                    <a:pt x="1989" y="835"/>
                  </a:lnTo>
                  <a:cubicBezTo>
                    <a:pt x="2004" y="837"/>
                    <a:pt x="2020" y="839"/>
                    <a:pt x="2035" y="839"/>
                  </a:cubicBezTo>
                  <a:cubicBezTo>
                    <a:pt x="2171" y="839"/>
                    <a:pt x="2290" y="745"/>
                    <a:pt x="2322" y="585"/>
                  </a:cubicBezTo>
                  <a:cubicBezTo>
                    <a:pt x="2346" y="418"/>
                    <a:pt x="2227" y="287"/>
                    <a:pt x="2084" y="252"/>
                  </a:cubicBezTo>
                  <a:lnTo>
                    <a:pt x="357" y="2"/>
                  </a:lnTo>
                  <a:cubicBezTo>
                    <a:pt x="348" y="1"/>
                    <a:pt x="339" y="1"/>
                    <a:pt x="33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5151225" y="1634675"/>
              <a:ext cx="60750" cy="22825"/>
            </a:xfrm>
            <a:custGeom>
              <a:avLst/>
              <a:gdLst/>
              <a:ahLst/>
              <a:cxnLst/>
              <a:rect l="l" t="t" r="r" b="b"/>
              <a:pathLst>
                <a:path w="2430" h="913" extrusionOk="0">
                  <a:moveTo>
                    <a:pt x="313" y="76"/>
                  </a:moveTo>
                  <a:cubicBezTo>
                    <a:pt x="324" y="76"/>
                    <a:pt x="335" y="77"/>
                    <a:pt x="346" y="79"/>
                  </a:cubicBezTo>
                  <a:lnTo>
                    <a:pt x="2072" y="329"/>
                  </a:lnTo>
                  <a:cubicBezTo>
                    <a:pt x="2203" y="341"/>
                    <a:pt x="2298" y="484"/>
                    <a:pt x="2275" y="615"/>
                  </a:cubicBezTo>
                  <a:cubicBezTo>
                    <a:pt x="2275" y="674"/>
                    <a:pt x="2239" y="734"/>
                    <a:pt x="2191" y="782"/>
                  </a:cubicBezTo>
                  <a:cubicBezTo>
                    <a:pt x="2173" y="800"/>
                    <a:pt x="2120" y="825"/>
                    <a:pt x="2069" y="825"/>
                  </a:cubicBezTo>
                  <a:cubicBezTo>
                    <a:pt x="2054" y="825"/>
                    <a:pt x="2038" y="823"/>
                    <a:pt x="2025" y="817"/>
                  </a:cubicBezTo>
                  <a:lnTo>
                    <a:pt x="298" y="567"/>
                  </a:lnTo>
                  <a:cubicBezTo>
                    <a:pt x="167" y="555"/>
                    <a:pt x="84" y="424"/>
                    <a:pt x="96" y="282"/>
                  </a:cubicBezTo>
                  <a:cubicBezTo>
                    <a:pt x="96" y="222"/>
                    <a:pt x="143" y="162"/>
                    <a:pt x="179" y="127"/>
                  </a:cubicBezTo>
                  <a:cubicBezTo>
                    <a:pt x="209" y="97"/>
                    <a:pt x="262" y="76"/>
                    <a:pt x="313" y="76"/>
                  </a:cubicBezTo>
                  <a:close/>
                  <a:moveTo>
                    <a:pt x="351" y="0"/>
                  </a:moveTo>
                  <a:cubicBezTo>
                    <a:pt x="286" y="0"/>
                    <a:pt x="223" y="30"/>
                    <a:pt x="167" y="67"/>
                  </a:cubicBezTo>
                  <a:cubicBezTo>
                    <a:pt x="96" y="127"/>
                    <a:pt x="48" y="198"/>
                    <a:pt x="36" y="282"/>
                  </a:cubicBezTo>
                  <a:cubicBezTo>
                    <a:pt x="1" y="460"/>
                    <a:pt x="120" y="627"/>
                    <a:pt x="298" y="663"/>
                  </a:cubicBezTo>
                  <a:lnTo>
                    <a:pt x="2025" y="913"/>
                  </a:lnTo>
                  <a:lnTo>
                    <a:pt x="2072" y="913"/>
                  </a:lnTo>
                  <a:cubicBezTo>
                    <a:pt x="2132" y="913"/>
                    <a:pt x="2203" y="877"/>
                    <a:pt x="2263" y="853"/>
                  </a:cubicBezTo>
                  <a:cubicBezTo>
                    <a:pt x="2346" y="793"/>
                    <a:pt x="2382" y="722"/>
                    <a:pt x="2406" y="627"/>
                  </a:cubicBezTo>
                  <a:cubicBezTo>
                    <a:pt x="2429" y="448"/>
                    <a:pt x="2310" y="282"/>
                    <a:pt x="2132" y="258"/>
                  </a:cubicBezTo>
                  <a:lnTo>
                    <a:pt x="405" y="8"/>
                  </a:lnTo>
                  <a:cubicBezTo>
                    <a:pt x="387" y="2"/>
                    <a:pt x="369" y="0"/>
                    <a:pt x="35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5312850" y="1482450"/>
              <a:ext cx="155400" cy="347700"/>
            </a:xfrm>
            <a:custGeom>
              <a:avLst/>
              <a:gdLst/>
              <a:ahLst/>
              <a:cxnLst/>
              <a:rect l="l" t="t" r="r" b="b"/>
              <a:pathLst>
                <a:path w="6216" h="13908" extrusionOk="0">
                  <a:moveTo>
                    <a:pt x="501" y="1"/>
                  </a:moveTo>
                  <a:cubicBezTo>
                    <a:pt x="501" y="25"/>
                    <a:pt x="1310" y="3263"/>
                    <a:pt x="1" y="5144"/>
                  </a:cubicBezTo>
                  <a:lnTo>
                    <a:pt x="1060" y="13907"/>
                  </a:lnTo>
                  <a:lnTo>
                    <a:pt x="6216" y="13074"/>
                  </a:lnTo>
                  <a:cubicBezTo>
                    <a:pt x="6216" y="13074"/>
                    <a:pt x="5049" y="5680"/>
                    <a:pt x="3823" y="3442"/>
                  </a:cubicBezTo>
                  <a:cubicBezTo>
                    <a:pt x="2608" y="1227"/>
                    <a:pt x="1239" y="298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5311675" y="1482450"/>
              <a:ext cx="158375" cy="348875"/>
            </a:xfrm>
            <a:custGeom>
              <a:avLst/>
              <a:gdLst/>
              <a:ahLst/>
              <a:cxnLst/>
              <a:rect l="l" t="t" r="r" b="b"/>
              <a:pathLst>
                <a:path w="6335" h="13955" extrusionOk="0">
                  <a:moveTo>
                    <a:pt x="607" y="1"/>
                  </a:moveTo>
                  <a:lnTo>
                    <a:pt x="524" y="25"/>
                  </a:lnTo>
                  <a:cubicBezTo>
                    <a:pt x="524" y="48"/>
                    <a:pt x="1310" y="3263"/>
                    <a:pt x="12" y="5108"/>
                  </a:cubicBezTo>
                  <a:lnTo>
                    <a:pt x="0" y="5120"/>
                  </a:lnTo>
                  <a:lnTo>
                    <a:pt x="1060" y="13907"/>
                  </a:lnTo>
                  <a:lnTo>
                    <a:pt x="1072" y="13955"/>
                  </a:lnTo>
                  <a:lnTo>
                    <a:pt x="6334" y="13098"/>
                  </a:lnTo>
                  <a:lnTo>
                    <a:pt x="6322" y="13050"/>
                  </a:lnTo>
                  <a:cubicBezTo>
                    <a:pt x="6322" y="13002"/>
                    <a:pt x="5132" y="5632"/>
                    <a:pt x="3929" y="3430"/>
                  </a:cubicBezTo>
                  <a:lnTo>
                    <a:pt x="3858" y="3477"/>
                  </a:lnTo>
                  <a:cubicBezTo>
                    <a:pt x="5001" y="5585"/>
                    <a:pt x="6132" y="12431"/>
                    <a:pt x="6239" y="13038"/>
                  </a:cubicBezTo>
                  <a:lnTo>
                    <a:pt x="1167" y="13848"/>
                  </a:lnTo>
                  <a:lnTo>
                    <a:pt x="107" y="5144"/>
                  </a:lnTo>
                  <a:cubicBezTo>
                    <a:pt x="1405" y="3275"/>
                    <a:pt x="631" y="36"/>
                    <a:pt x="60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5301550" y="1457750"/>
              <a:ext cx="63125" cy="153625"/>
            </a:xfrm>
            <a:custGeom>
              <a:avLst/>
              <a:gdLst/>
              <a:ahLst/>
              <a:cxnLst/>
              <a:rect l="l" t="t" r="r" b="b"/>
              <a:pathLst>
                <a:path w="2525" h="6145" extrusionOk="0">
                  <a:moveTo>
                    <a:pt x="0" y="0"/>
                  </a:moveTo>
                  <a:lnTo>
                    <a:pt x="0" y="679"/>
                  </a:lnTo>
                  <a:cubicBezTo>
                    <a:pt x="0" y="679"/>
                    <a:pt x="917" y="1941"/>
                    <a:pt x="953" y="3370"/>
                  </a:cubicBezTo>
                  <a:cubicBezTo>
                    <a:pt x="1000" y="4799"/>
                    <a:pt x="453" y="6144"/>
                    <a:pt x="453" y="6144"/>
                  </a:cubicBezTo>
                  <a:cubicBezTo>
                    <a:pt x="453" y="6144"/>
                    <a:pt x="1536" y="5775"/>
                    <a:pt x="2524" y="4322"/>
                  </a:cubicBezTo>
                  <a:cubicBezTo>
                    <a:pt x="2524" y="4322"/>
                    <a:pt x="2167" y="1263"/>
                    <a:pt x="0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5300050" y="1455375"/>
              <a:ext cx="65225" cy="157475"/>
            </a:xfrm>
            <a:custGeom>
              <a:avLst/>
              <a:gdLst/>
              <a:ahLst/>
              <a:cxnLst/>
              <a:rect l="l" t="t" r="r" b="b"/>
              <a:pathLst>
                <a:path w="2609" h="6299" extrusionOk="0">
                  <a:moveTo>
                    <a:pt x="120" y="179"/>
                  </a:moveTo>
                  <a:cubicBezTo>
                    <a:pt x="2108" y="1381"/>
                    <a:pt x="2501" y="4203"/>
                    <a:pt x="2537" y="4417"/>
                  </a:cubicBezTo>
                  <a:cubicBezTo>
                    <a:pt x="1727" y="5584"/>
                    <a:pt x="858" y="6037"/>
                    <a:pt x="584" y="6156"/>
                  </a:cubicBezTo>
                  <a:cubicBezTo>
                    <a:pt x="703" y="5822"/>
                    <a:pt x="1096" y="4667"/>
                    <a:pt x="1060" y="3465"/>
                  </a:cubicBezTo>
                  <a:cubicBezTo>
                    <a:pt x="1013" y="2120"/>
                    <a:pt x="203" y="893"/>
                    <a:pt x="108" y="762"/>
                  </a:cubicBezTo>
                  <a:lnTo>
                    <a:pt x="120" y="179"/>
                  </a:lnTo>
                  <a:close/>
                  <a:moveTo>
                    <a:pt x="1" y="0"/>
                  </a:moveTo>
                  <a:lnTo>
                    <a:pt x="1" y="774"/>
                  </a:lnTo>
                  <a:lnTo>
                    <a:pt x="25" y="786"/>
                  </a:lnTo>
                  <a:cubicBezTo>
                    <a:pt x="25" y="822"/>
                    <a:pt x="929" y="2072"/>
                    <a:pt x="953" y="3465"/>
                  </a:cubicBezTo>
                  <a:cubicBezTo>
                    <a:pt x="1001" y="4858"/>
                    <a:pt x="477" y="6191"/>
                    <a:pt x="465" y="6203"/>
                  </a:cubicBezTo>
                  <a:lnTo>
                    <a:pt x="441" y="6299"/>
                  </a:lnTo>
                  <a:lnTo>
                    <a:pt x="513" y="6251"/>
                  </a:lnTo>
                  <a:cubicBezTo>
                    <a:pt x="525" y="6239"/>
                    <a:pt x="1632" y="5846"/>
                    <a:pt x="2596" y="4417"/>
                  </a:cubicBezTo>
                  <a:lnTo>
                    <a:pt x="2608" y="4406"/>
                  </a:lnTo>
                  <a:lnTo>
                    <a:pt x="2608" y="4394"/>
                  </a:lnTo>
                  <a:cubicBezTo>
                    <a:pt x="2608" y="4358"/>
                    <a:pt x="2239" y="1286"/>
                    <a:pt x="84" y="3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5328325" y="1636350"/>
              <a:ext cx="8950" cy="9550"/>
            </a:xfrm>
            <a:custGeom>
              <a:avLst/>
              <a:gdLst/>
              <a:ahLst/>
              <a:cxnLst/>
              <a:rect l="l" t="t" r="r" b="b"/>
              <a:pathLst>
                <a:path w="358" h="382" extrusionOk="0">
                  <a:moveTo>
                    <a:pt x="179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79" y="381"/>
                  </a:cubicBezTo>
                  <a:cubicBezTo>
                    <a:pt x="287" y="381"/>
                    <a:pt x="358" y="298"/>
                    <a:pt x="358" y="191"/>
                  </a:cubicBezTo>
                  <a:cubicBezTo>
                    <a:pt x="358" y="84"/>
                    <a:pt x="287" y="0"/>
                    <a:pt x="17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5327450" y="1635750"/>
              <a:ext cx="11025" cy="11325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14" y="60"/>
                  </a:moveTo>
                  <a:cubicBezTo>
                    <a:pt x="298" y="60"/>
                    <a:pt x="357" y="119"/>
                    <a:pt x="357" y="215"/>
                  </a:cubicBezTo>
                  <a:cubicBezTo>
                    <a:pt x="357" y="298"/>
                    <a:pt x="298" y="358"/>
                    <a:pt x="214" y="358"/>
                  </a:cubicBezTo>
                  <a:cubicBezTo>
                    <a:pt x="143" y="358"/>
                    <a:pt x="83" y="298"/>
                    <a:pt x="83" y="215"/>
                  </a:cubicBezTo>
                  <a:cubicBezTo>
                    <a:pt x="83" y="119"/>
                    <a:pt x="143" y="60"/>
                    <a:pt x="214" y="60"/>
                  </a:cubicBezTo>
                  <a:close/>
                  <a:moveTo>
                    <a:pt x="214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14" y="453"/>
                  </a:cubicBezTo>
                  <a:cubicBezTo>
                    <a:pt x="333" y="453"/>
                    <a:pt x="441" y="346"/>
                    <a:pt x="441" y="227"/>
                  </a:cubicBezTo>
                  <a:cubicBezTo>
                    <a:pt x="441" y="108"/>
                    <a:pt x="333" y="0"/>
                    <a:pt x="21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5332800" y="166997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84" y="1"/>
                    <a:pt x="0" y="96"/>
                    <a:pt x="0" y="203"/>
                  </a:cubicBezTo>
                  <a:cubicBezTo>
                    <a:pt x="0" y="298"/>
                    <a:pt x="84" y="394"/>
                    <a:pt x="179" y="394"/>
                  </a:cubicBezTo>
                  <a:cubicBezTo>
                    <a:pt x="286" y="394"/>
                    <a:pt x="358" y="298"/>
                    <a:pt x="358" y="203"/>
                  </a:cubicBezTo>
                  <a:cubicBezTo>
                    <a:pt x="358" y="108"/>
                    <a:pt x="286" y="24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5331900" y="1669675"/>
              <a:ext cx="11050" cy="11350"/>
            </a:xfrm>
            <a:custGeom>
              <a:avLst/>
              <a:gdLst/>
              <a:ahLst/>
              <a:cxnLst/>
              <a:rect l="l" t="t" r="r" b="b"/>
              <a:pathLst>
                <a:path w="442" h="454" extrusionOk="0">
                  <a:moveTo>
                    <a:pt x="215" y="72"/>
                  </a:moveTo>
                  <a:cubicBezTo>
                    <a:pt x="298" y="72"/>
                    <a:pt x="358" y="132"/>
                    <a:pt x="358" y="227"/>
                  </a:cubicBezTo>
                  <a:cubicBezTo>
                    <a:pt x="358" y="310"/>
                    <a:pt x="298" y="370"/>
                    <a:pt x="215" y="370"/>
                  </a:cubicBezTo>
                  <a:cubicBezTo>
                    <a:pt x="144" y="370"/>
                    <a:pt x="84" y="310"/>
                    <a:pt x="84" y="227"/>
                  </a:cubicBezTo>
                  <a:cubicBezTo>
                    <a:pt x="84" y="132"/>
                    <a:pt x="144" y="72"/>
                    <a:pt x="215" y="72"/>
                  </a:cubicBez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15" y="453"/>
                  </a:cubicBezTo>
                  <a:cubicBezTo>
                    <a:pt x="334" y="453"/>
                    <a:pt x="441" y="346"/>
                    <a:pt x="441" y="227"/>
                  </a:cubicBezTo>
                  <a:cubicBezTo>
                    <a:pt x="441" y="108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5337850" y="170122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72" y="1"/>
                    <a:pt x="1" y="96"/>
                    <a:pt x="1" y="203"/>
                  </a:cubicBezTo>
                  <a:cubicBezTo>
                    <a:pt x="1" y="298"/>
                    <a:pt x="72" y="394"/>
                    <a:pt x="179" y="394"/>
                  </a:cubicBezTo>
                  <a:cubicBezTo>
                    <a:pt x="275" y="394"/>
                    <a:pt x="358" y="298"/>
                    <a:pt x="358" y="203"/>
                  </a:cubicBezTo>
                  <a:cubicBezTo>
                    <a:pt x="358" y="96"/>
                    <a:pt x="263" y="25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5336675" y="1700925"/>
              <a:ext cx="11025" cy="11350"/>
            </a:xfrm>
            <a:custGeom>
              <a:avLst/>
              <a:gdLst/>
              <a:ahLst/>
              <a:cxnLst/>
              <a:rect l="l" t="t" r="r" b="b"/>
              <a:pathLst>
                <a:path w="441" h="454" extrusionOk="0">
                  <a:moveTo>
                    <a:pt x="226" y="60"/>
                  </a:moveTo>
                  <a:cubicBezTo>
                    <a:pt x="298" y="60"/>
                    <a:pt x="357" y="120"/>
                    <a:pt x="357" y="215"/>
                  </a:cubicBezTo>
                  <a:cubicBezTo>
                    <a:pt x="357" y="299"/>
                    <a:pt x="298" y="358"/>
                    <a:pt x="226" y="358"/>
                  </a:cubicBezTo>
                  <a:cubicBezTo>
                    <a:pt x="143" y="358"/>
                    <a:pt x="84" y="299"/>
                    <a:pt x="84" y="215"/>
                  </a:cubicBezTo>
                  <a:cubicBezTo>
                    <a:pt x="84" y="120"/>
                    <a:pt x="143" y="60"/>
                    <a:pt x="226" y="60"/>
                  </a:cubicBezTo>
                  <a:close/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5341725" y="1729500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72" y="1"/>
                    <a:pt x="1" y="96"/>
                    <a:pt x="1" y="203"/>
                  </a:cubicBezTo>
                  <a:cubicBezTo>
                    <a:pt x="1" y="299"/>
                    <a:pt x="72" y="394"/>
                    <a:pt x="179" y="394"/>
                  </a:cubicBezTo>
                  <a:cubicBezTo>
                    <a:pt x="286" y="394"/>
                    <a:pt x="358" y="299"/>
                    <a:pt x="358" y="203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5340825" y="1728925"/>
              <a:ext cx="11050" cy="11025"/>
            </a:xfrm>
            <a:custGeom>
              <a:avLst/>
              <a:gdLst/>
              <a:ahLst/>
              <a:cxnLst/>
              <a:rect l="l" t="t" r="r" b="b"/>
              <a:pathLst>
                <a:path w="442" h="441" extrusionOk="0">
                  <a:moveTo>
                    <a:pt x="215" y="83"/>
                  </a:moveTo>
                  <a:cubicBezTo>
                    <a:pt x="299" y="83"/>
                    <a:pt x="358" y="143"/>
                    <a:pt x="358" y="238"/>
                  </a:cubicBezTo>
                  <a:cubicBezTo>
                    <a:pt x="358" y="322"/>
                    <a:pt x="299" y="381"/>
                    <a:pt x="215" y="381"/>
                  </a:cubicBezTo>
                  <a:cubicBezTo>
                    <a:pt x="144" y="381"/>
                    <a:pt x="84" y="322"/>
                    <a:pt x="84" y="238"/>
                  </a:cubicBezTo>
                  <a:cubicBezTo>
                    <a:pt x="84" y="143"/>
                    <a:pt x="144" y="83"/>
                    <a:pt x="215" y="83"/>
                  </a:cubicBezTo>
                  <a:close/>
                  <a:moveTo>
                    <a:pt x="215" y="0"/>
                  </a:moveTo>
                  <a:cubicBezTo>
                    <a:pt x="96" y="0"/>
                    <a:pt x="1" y="107"/>
                    <a:pt x="1" y="226"/>
                  </a:cubicBezTo>
                  <a:cubicBezTo>
                    <a:pt x="1" y="345"/>
                    <a:pt x="96" y="441"/>
                    <a:pt x="215" y="441"/>
                  </a:cubicBezTo>
                  <a:cubicBezTo>
                    <a:pt x="334" y="441"/>
                    <a:pt x="441" y="345"/>
                    <a:pt x="441" y="226"/>
                  </a:cubicBezTo>
                  <a:cubicBezTo>
                    <a:pt x="441" y="107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5344700" y="175212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310"/>
                    <a:pt x="84" y="394"/>
                    <a:pt x="179" y="394"/>
                  </a:cubicBezTo>
                  <a:cubicBezTo>
                    <a:pt x="286" y="394"/>
                    <a:pt x="358" y="298"/>
                    <a:pt x="358" y="203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5343225" y="1751525"/>
              <a:ext cx="11325" cy="11350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96"/>
                  </a:moveTo>
                  <a:cubicBezTo>
                    <a:pt x="322" y="96"/>
                    <a:pt x="357" y="156"/>
                    <a:pt x="357" y="239"/>
                  </a:cubicBezTo>
                  <a:cubicBezTo>
                    <a:pt x="357" y="334"/>
                    <a:pt x="298" y="394"/>
                    <a:pt x="226" y="394"/>
                  </a:cubicBezTo>
                  <a:cubicBezTo>
                    <a:pt x="155" y="394"/>
                    <a:pt x="95" y="334"/>
                    <a:pt x="95" y="239"/>
                  </a:cubicBezTo>
                  <a:cubicBezTo>
                    <a:pt x="95" y="156"/>
                    <a:pt x="155" y="96"/>
                    <a:pt x="226" y="96"/>
                  </a:cubicBezTo>
                  <a:close/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57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5056050" y="1510550"/>
              <a:ext cx="134375" cy="102300"/>
            </a:xfrm>
            <a:custGeom>
              <a:avLst/>
              <a:gdLst/>
              <a:ahLst/>
              <a:cxnLst/>
              <a:rect l="l" t="t" r="r" b="b"/>
              <a:pathLst>
                <a:path w="5375" h="4092" extrusionOk="0">
                  <a:moveTo>
                    <a:pt x="1119" y="0"/>
                  </a:moveTo>
                  <a:cubicBezTo>
                    <a:pt x="526" y="0"/>
                    <a:pt x="89" y="55"/>
                    <a:pt x="57" y="91"/>
                  </a:cubicBezTo>
                  <a:cubicBezTo>
                    <a:pt x="57" y="91"/>
                    <a:pt x="0" y="2511"/>
                    <a:pt x="65" y="2511"/>
                  </a:cubicBezTo>
                  <a:cubicBezTo>
                    <a:pt x="66" y="2511"/>
                    <a:pt x="68" y="2510"/>
                    <a:pt x="69" y="2508"/>
                  </a:cubicBezTo>
                  <a:cubicBezTo>
                    <a:pt x="104" y="2468"/>
                    <a:pt x="573" y="2453"/>
                    <a:pt x="1120" y="2453"/>
                  </a:cubicBezTo>
                  <a:cubicBezTo>
                    <a:pt x="1868" y="2453"/>
                    <a:pt x="2760" y="2481"/>
                    <a:pt x="2891" y="2508"/>
                  </a:cubicBezTo>
                  <a:cubicBezTo>
                    <a:pt x="3379" y="2627"/>
                    <a:pt x="3367" y="4092"/>
                    <a:pt x="3546" y="4092"/>
                  </a:cubicBezTo>
                  <a:cubicBezTo>
                    <a:pt x="3842" y="4092"/>
                    <a:pt x="3716" y="3076"/>
                    <a:pt x="3655" y="2677"/>
                  </a:cubicBezTo>
                  <a:lnTo>
                    <a:pt x="3655" y="2677"/>
                  </a:lnTo>
                  <a:cubicBezTo>
                    <a:pt x="3719" y="3045"/>
                    <a:pt x="3897" y="3926"/>
                    <a:pt x="4127" y="3926"/>
                  </a:cubicBezTo>
                  <a:cubicBezTo>
                    <a:pt x="4131" y="3926"/>
                    <a:pt x="4136" y="3926"/>
                    <a:pt x="4141" y="3925"/>
                  </a:cubicBezTo>
                  <a:cubicBezTo>
                    <a:pt x="4402" y="3881"/>
                    <a:pt x="4263" y="2975"/>
                    <a:pt x="4169" y="2489"/>
                  </a:cubicBezTo>
                  <a:lnTo>
                    <a:pt x="4169" y="2489"/>
                  </a:lnTo>
                  <a:cubicBezTo>
                    <a:pt x="4265" y="2921"/>
                    <a:pt x="4456" y="3666"/>
                    <a:pt x="4622" y="3666"/>
                  </a:cubicBezTo>
                  <a:cubicBezTo>
                    <a:pt x="4629" y="3666"/>
                    <a:pt x="4635" y="3665"/>
                    <a:pt x="4641" y="3663"/>
                  </a:cubicBezTo>
                  <a:cubicBezTo>
                    <a:pt x="5054" y="3510"/>
                    <a:pt x="4568" y="1886"/>
                    <a:pt x="4558" y="1854"/>
                  </a:cubicBezTo>
                  <a:lnTo>
                    <a:pt x="4558" y="1854"/>
                  </a:lnTo>
                  <a:cubicBezTo>
                    <a:pt x="4567" y="1883"/>
                    <a:pt x="4964" y="3199"/>
                    <a:pt x="5117" y="3270"/>
                  </a:cubicBezTo>
                  <a:cubicBezTo>
                    <a:pt x="5125" y="3273"/>
                    <a:pt x="5132" y="3274"/>
                    <a:pt x="5139" y="3274"/>
                  </a:cubicBezTo>
                  <a:cubicBezTo>
                    <a:pt x="5375" y="3274"/>
                    <a:pt x="5287" y="1753"/>
                    <a:pt x="4189" y="770"/>
                  </a:cubicBezTo>
                  <a:cubicBezTo>
                    <a:pt x="3486" y="148"/>
                    <a:pt x="2092" y="0"/>
                    <a:pt x="1119" y="0"/>
                  </a:cubicBezTo>
                  <a:close/>
                </a:path>
              </a:pathLst>
            </a:custGeom>
            <a:solidFill>
              <a:srgbClr val="FF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5055375" y="1508500"/>
              <a:ext cx="135750" cy="105550"/>
            </a:xfrm>
            <a:custGeom>
              <a:avLst/>
              <a:gdLst/>
              <a:ahLst/>
              <a:cxnLst/>
              <a:rect l="l" t="t" r="r" b="b"/>
              <a:pathLst>
                <a:path w="5430" h="4222" extrusionOk="0">
                  <a:moveTo>
                    <a:pt x="1119" y="130"/>
                  </a:moveTo>
                  <a:cubicBezTo>
                    <a:pt x="2080" y="130"/>
                    <a:pt x="3498" y="272"/>
                    <a:pt x="4204" y="899"/>
                  </a:cubicBezTo>
                  <a:cubicBezTo>
                    <a:pt x="5216" y="1780"/>
                    <a:pt x="5335" y="3090"/>
                    <a:pt x="5204" y="3293"/>
                  </a:cubicBezTo>
                  <a:cubicBezTo>
                    <a:pt x="5199" y="3308"/>
                    <a:pt x="5196" y="3312"/>
                    <a:pt x="5193" y="3312"/>
                  </a:cubicBezTo>
                  <a:cubicBezTo>
                    <a:pt x="5190" y="3312"/>
                    <a:pt x="5187" y="3304"/>
                    <a:pt x="5180" y="3304"/>
                  </a:cubicBezTo>
                  <a:cubicBezTo>
                    <a:pt x="5085" y="3281"/>
                    <a:pt x="4835" y="2602"/>
                    <a:pt x="4644" y="1983"/>
                  </a:cubicBezTo>
                  <a:cubicBezTo>
                    <a:pt x="4644" y="1971"/>
                    <a:pt x="4620" y="1947"/>
                    <a:pt x="4620" y="1935"/>
                  </a:cubicBezTo>
                  <a:lnTo>
                    <a:pt x="4537" y="1971"/>
                  </a:lnTo>
                  <a:cubicBezTo>
                    <a:pt x="4537" y="1983"/>
                    <a:pt x="4537" y="2007"/>
                    <a:pt x="4549" y="2031"/>
                  </a:cubicBezTo>
                  <a:cubicBezTo>
                    <a:pt x="4739" y="2650"/>
                    <a:pt x="4918" y="3638"/>
                    <a:pt x="4656" y="3721"/>
                  </a:cubicBezTo>
                  <a:cubicBezTo>
                    <a:pt x="4656" y="3727"/>
                    <a:pt x="4656" y="3730"/>
                    <a:pt x="4655" y="3730"/>
                  </a:cubicBezTo>
                  <a:cubicBezTo>
                    <a:pt x="4653" y="3730"/>
                    <a:pt x="4650" y="3727"/>
                    <a:pt x="4644" y="3721"/>
                  </a:cubicBezTo>
                  <a:cubicBezTo>
                    <a:pt x="4525" y="3650"/>
                    <a:pt x="4358" y="3066"/>
                    <a:pt x="4251" y="2578"/>
                  </a:cubicBezTo>
                  <a:cubicBezTo>
                    <a:pt x="4227" y="2400"/>
                    <a:pt x="4192" y="2281"/>
                    <a:pt x="4192" y="2269"/>
                  </a:cubicBezTo>
                  <a:lnTo>
                    <a:pt x="4108" y="2281"/>
                  </a:lnTo>
                  <a:cubicBezTo>
                    <a:pt x="4108" y="2328"/>
                    <a:pt x="4132" y="2447"/>
                    <a:pt x="4168" y="2590"/>
                  </a:cubicBezTo>
                  <a:cubicBezTo>
                    <a:pt x="4239" y="3054"/>
                    <a:pt x="4347" y="3733"/>
                    <a:pt x="4216" y="3935"/>
                  </a:cubicBezTo>
                  <a:cubicBezTo>
                    <a:pt x="4192" y="3959"/>
                    <a:pt x="4180" y="3983"/>
                    <a:pt x="4156" y="3983"/>
                  </a:cubicBezTo>
                  <a:cubicBezTo>
                    <a:pt x="4132" y="3983"/>
                    <a:pt x="4120" y="3983"/>
                    <a:pt x="4108" y="3959"/>
                  </a:cubicBezTo>
                  <a:cubicBezTo>
                    <a:pt x="3942" y="3828"/>
                    <a:pt x="3799" y="3150"/>
                    <a:pt x="3716" y="2757"/>
                  </a:cubicBezTo>
                  <a:cubicBezTo>
                    <a:pt x="3704" y="2685"/>
                    <a:pt x="3692" y="2638"/>
                    <a:pt x="3692" y="2614"/>
                  </a:cubicBezTo>
                  <a:lnTo>
                    <a:pt x="3596" y="2626"/>
                  </a:lnTo>
                  <a:cubicBezTo>
                    <a:pt x="3620" y="2638"/>
                    <a:pt x="3620" y="2697"/>
                    <a:pt x="3632" y="2769"/>
                  </a:cubicBezTo>
                  <a:cubicBezTo>
                    <a:pt x="3692" y="3174"/>
                    <a:pt x="3763" y="3924"/>
                    <a:pt x="3620" y="4102"/>
                  </a:cubicBezTo>
                  <a:cubicBezTo>
                    <a:pt x="3596" y="4114"/>
                    <a:pt x="3573" y="4126"/>
                    <a:pt x="3561" y="4126"/>
                  </a:cubicBezTo>
                  <a:cubicBezTo>
                    <a:pt x="3513" y="4102"/>
                    <a:pt x="3454" y="3864"/>
                    <a:pt x="3418" y="3662"/>
                  </a:cubicBezTo>
                  <a:cubicBezTo>
                    <a:pt x="3335" y="3209"/>
                    <a:pt x="3227" y="2626"/>
                    <a:pt x="2906" y="2554"/>
                  </a:cubicBezTo>
                  <a:cubicBezTo>
                    <a:pt x="2787" y="2519"/>
                    <a:pt x="2037" y="2507"/>
                    <a:pt x="1430" y="2495"/>
                  </a:cubicBezTo>
                  <a:lnTo>
                    <a:pt x="1120" y="2495"/>
                  </a:lnTo>
                  <a:cubicBezTo>
                    <a:pt x="465" y="2495"/>
                    <a:pt x="203" y="2519"/>
                    <a:pt x="144" y="2554"/>
                  </a:cubicBezTo>
                  <a:cubicBezTo>
                    <a:pt x="120" y="2292"/>
                    <a:pt x="132" y="1018"/>
                    <a:pt x="156" y="197"/>
                  </a:cubicBezTo>
                  <a:cubicBezTo>
                    <a:pt x="245" y="168"/>
                    <a:pt x="621" y="130"/>
                    <a:pt x="1119" y="130"/>
                  </a:cubicBezTo>
                  <a:close/>
                  <a:moveTo>
                    <a:pt x="1107" y="0"/>
                  </a:moveTo>
                  <a:cubicBezTo>
                    <a:pt x="810" y="0"/>
                    <a:pt x="557" y="14"/>
                    <a:pt x="382" y="30"/>
                  </a:cubicBezTo>
                  <a:cubicBezTo>
                    <a:pt x="96" y="66"/>
                    <a:pt x="84" y="90"/>
                    <a:pt x="72" y="114"/>
                  </a:cubicBezTo>
                  <a:lnTo>
                    <a:pt x="60" y="126"/>
                  </a:lnTo>
                  <a:lnTo>
                    <a:pt x="60" y="137"/>
                  </a:lnTo>
                  <a:cubicBezTo>
                    <a:pt x="1" y="2578"/>
                    <a:pt x="60" y="2590"/>
                    <a:pt x="84" y="2614"/>
                  </a:cubicBezTo>
                  <a:lnTo>
                    <a:pt x="120" y="2626"/>
                  </a:lnTo>
                  <a:lnTo>
                    <a:pt x="132" y="2614"/>
                  </a:lnTo>
                  <a:cubicBezTo>
                    <a:pt x="203" y="2581"/>
                    <a:pt x="619" y="2568"/>
                    <a:pt x="1108" y="2568"/>
                  </a:cubicBezTo>
                  <a:cubicBezTo>
                    <a:pt x="1852" y="2568"/>
                    <a:pt x="2765" y="2597"/>
                    <a:pt x="2894" y="2626"/>
                  </a:cubicBezTo>
                  <a:cubicBezTo>
                    <a:pt x="3156" y="2697"/>
                    <a:pt x="3275" y="3269"/>
                    <a:pt x="3346" y="3685"/>
                  </a:cubicBezTo>
                  <a:cubicBezTo>
                    <a:pt x="3418" y="4055"/>
                    <a:pt x="3454" y="4221"/>
                    <a:pt x="3561" y="4221"/>
                  </a:cubicBezTo>
                  <a:cubicBezTo>
                    <a:pt x="3596" y="4221"/>
                    <a:pt x="3644" y="4197"/>
                    <a:pt x="3692" y="4078"/>
                  </a:cubicBezTo>
                  <a:cubicBezTo>
                    <a:pt x="3775" y="3983"/>
                    <a:pt x="3811" y="3709"/>
                    <a:pt x="3787" y="3412"/>
                  </a:cubicBezTo>
                  <a:lnTo>
                    <a:pt x="3787" y="3412"/>
                  </a:lnTo>
                  <a:cubicBezTo>
                    <a:pt x="3870" y="3662"/>
                    <a:pt x="3954" y="3888"/>
                    <a:pt x="4061" y="3959"/>
                  </a:cubicBezTo>
                  <a:cubicBezTo>
                    <a:pt x="4079" y="3986"/>
                    <a:pt x="4110" y="3999"/>
                    <a:pt x="4139" y="3999"/>
                  </a:cubicBezTo>
                  <a:cubicBezTo>
                    <a:pt x="4149" y="3999"/>
                    <a:pt x="4159" y="3998"/>
                    <a:pt x="4168" y="3995"/>
                  </a:cubicBezTo>
                  <a:cubicBezTo>
                    <a:pt x="4192" y="3995"/>
                    <a:pt x="4239" y="3959"/>
                    <a:pt x="4263" y="3924"/>
                  </a:cubicBezTo>
                  <a:cubicBezTo>
                    <a:pt x="4358" y="3805"/>
                    <a:pt x="4370" y="3543"/>
                    <a:pt x="4347" y="3245"/>
                  </a:cubicBezTo>
                  <a:lnTo>
                    <a:pt x="4347" y="3245"/>
                  </a:lnTo>
                  <a:cubicBezTo>
                    <a:pt x="4430" y="3483"/>
                    <a:pt x="4501" y="3697"/>
                    <a:pt x="4597" y="3745"/>
                  </a:cubicBezTo>
                  <a:cubicBezTo>
                    <a:pt x="4624" y="3759"/>
                    <a:pt x="4644" y="3765"/>
                    <a:pt x="4658" y="3765"/>
                  </a:cubicBezTo>
                  <a:cubicBezTo>
                    <a:pt x="4668" y="3765"/>
                    <a:pt x="4675" y="3762"/>
                    <a:pt x="4680" y="3757"/>
                  </a:cubicBezTo>
                  <a:cubicBezTo>
                    <a:pt x="4906" y="3662"/>
                    <a:pt x="4906" y="3233"/>
                    <a:pt x="4835" y="2804"/>
                  </a:cubicBezTo>
                  <a:lnTo>
                    <a:pt x="4835" y="2804"/>
                  </a:lnTo>
                  <a:cubicBezTo>
                    <a:pt x="4942" y="3090"/>
                    <a:pt x="5061" y="3328"/>
                    <a:pt x="5132" y="3352"/>
                  </a:cubicBezTo>
                  <a:cubicBezTo>
                    <a:pt x="5146" y="3362"/>
                    <a:pt x="5160" y="3367"/>
                    <a:pt x="5175" y="3367"/>
                  </a:cubicBezTo>
                  <a:cubicBezTo>
                    <a:pt x="5211" y="3367"/>
                    <a:pt x="5246" y="3339"/>
                    <a:pt x="5263" y="3304"/>
                  </a:cubicBezTo>
                  <a:cubicBezTo>
                    <a:pt x="5430" y="3043"/>
                    <a:pt x="5263" y="1685"/>
                    <a:pt x="4251" y="792"/>
                  </a:cubicBezTo>
                  <a:cubicBezTo>
                    <a:pt x="3521" y="145"/>
                    <a:pt x="2079" y="0"/>
                    <a:pt x="1107" y="0"/>
                  </a:cubicBez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4919050" y="1494950"/>
              <a:ext cx="158975" cy="142025"/>
            </a:xfrm>
            <a:custGeom>
              <a:avLst/>
              <a:gdLst/>
              <a:ahLst/>
              <a:cxnLst/>
              <a:rect l="l" t="t" r="r" b="b"/>
              <a:pathLst>
                <a:path w="6359" h="5681" extrusionOk="0">
                  <a:moveTo>
                    <a:pt x="1632" y="1"/>
                  </a:moveTo>
                  <a:lnTo>
                    <a:pt x="1132" y="1310"/>
                  </a:lnTo>
                  <a:cubicBezTo>
                    <a:pt x="1120" y="1334"/>
                    <a:pt x="787" y="2168"/>
                    <a:pt x="465" y="3489"/>
                  </a:cubicBezTo>
                  <a:lnTo>
                    <a:pt x="1" y="5680"/>
                  </a:lnTo>
                  <a:lnTo>
                    <a:pt x="6359" y="4537"/>
                  </a:lnTo>
                  <a:lnTo>
                    <a:pt x="6359" y="251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4921150" y="1493775"/>
              <a:ext cx="156875" cy="127700"/>
            </a:xfrm>
            <a:custGeom>
              <a:avLst/>
              <a:gdLst/>
              <a:ahLst/>
              <a:cxnLst/>
              <a:rect l="l" t="t" r="r" b="b"/>
              <a:pathLst>
                <a:path w="6275" h="5108" extrusionOk="0">
                  <a:moveTo>
                    <a:pt x="5215" y="1750"/>
                  </a:moveTo>
                  <a:lnTo>
                    <a:pt x="5215" y="3584"/>
                  </a:lnTo>
                  <a:lnTo>
                    <a:pt x="3524" y="3584"/>
                  </a:lnTo>
                  <a:lnTo>
                    <a:pt x="3524" y="1750"/>
                  </a:lnTo>
                  <a:close/>
                  <a:moveTo>
                    <a:pt x="3429" y="0"/>
                  </a:moveTo>
                  <a:lnTo>
                    <a:pt x="3429" y="834"/>
                  </a:lnTo>
                  <a:lnTo>
                    <a:pt x="3429" y="1631"/>
                  </a:lnTo>
                  <a:lnTo>
                    <a:pt x="36" y="1631"/>
                  </a:lnTo>
                  <a:lnTo>
                    <a:pt x="36" y="1727"/>
                  </a:lnTo>
                  <a:lnTo>
                    <a:pt x="3453" y="1727"/>
                  </a:lnTo>
                  <a:lnTo>
                    <a:pt x="3453" y="3584"/>
                  </a:lnTo>
                  <a:lnTo>
                    <a:pt x="0" y="3584"/>
                  </a:lnTo>
                  <a:lnTo>
                    <a:pt x="0" y="3679"/>
                  </a:lnTo>
                  <a:lnTo>
                    <a:pt x="3453" y="3679"/>
                  </a:lnTo>
                  <a:lnTo>
                    <a:pt x="3453" y="5108"/>
                  </a:lnTo>
                  <a:lnTo>
                    <a:pt x="3536" y="5084"/>
                  </a:lnTo>
                  <a:lnTo>
                    <a:pt x="3536" y="3655"/>
                  </a:lnTo>
                  <a:lnTo>
                    <a:pt x="5239" y="3655"/>
                  </a:lnTo>
                  <a:lnTo>
                    <a:pt x="5239" y="4834"/>
                  </a:lnTo>
                  <a:lnTo>
                    <a:pt x="5322" y="4810"/>
                  </a:lnTo>
                  <a:lnTo>
                    <a:pt x="5322" y="3691"/>
                  </a:lnTo>
                  <a:lnTo>
                    <a:pt x="6275" y="3691"/>
                  </a:lnTo>
                  <a:lnTo>
                    <a:pt x="6275" y="3584"/>
                  </a:lnTo>
                  <a:lnTo>
                    <a:pt x="5310" y="3584"/>
                  </a:lnTo>
                  <a:lnTo>
                    <a:pt x="5310" y="1750"/>
                  </a:lnTo>
                  <a:lnTo>
                    <a:pt x="6275" y="1750"/>
                  </a:lnTo>
                  <a:lnTo>
                    <a:pt x="6275" y="1667"/>
                  </a:lnTo>
                  <a:lnTo>
                    <a:pt x="5310" y="1667"/>
                  </a:lnTo>
                  <a:lnTo>
                    <a:pt x="5310" y="191"/>
                  </a:lnTo>
                  <a:lnTo>
                    <a:pt x="5215" y="179"/>
                  </a:lnTo>
                  <a:lnTo>
                    <a:pt x="5215" y="1655"/>
                  </a:lnTo>
                  <a:lnTo>
                    <a:pt x="3524" y="1655"/>
                  </a:lnTo>
                  <a:lnTo>
                    <a:pt x="3524" y="762"/>
                  </a:lnTo>
                  <a:lnTo>
                    <a:pt x="3524" y="12"/>
                  </a:lnTo>
                  <a:lnTo>
                    <a:pt x="34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5038125" y="1497050"/>
              <a:ext cx="39900" cy="121750"/>
            </a:xfrm>
            <a:custGeom>
              <a:avLst/>
              <a:gdLst/>
              <a:ahLst/>
              <a:cxnLst/>
              <a:rect l="l" t="t" r="r" b="b"/>
              <a:pathLst>
                <a:path w="1596" h="4870" extrusionOk="0">
                  <a:moveTo>
                    <a:pt x="0" y="0"/>
                  </a:moveTo>
                  <a:lnTo>
                    <a:pt x="0" y="4870"/>
                  </a:lnTo>
                  <a:lnTo>
                    <a:pt x="1596" y="4441"/>
                  </a:lnTo>
                  <a:lnTo>
                    <a:pt x="1596" y="1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5037225" y="1495550"/>
              <a:ext cx="42000" cy="124450"/>
            </a:xfrm>
            <a:custGeom>
              <a:avLst/>
              <a:gdLst/>
              <a:ahLst/>
              <a:cxnLst/>
              <a:rect l="l" t="t" r="r" b="b"/>
              <a:pathLst>
                <a:path w="1680" h="4978" extrusionOk="0">
                  <a:moveTo>
                    <a:pt x="84" y="108"/>
                  </a:moveTo>
                  <a:lnTo>
                    <a:pt x="1608" y="274"/>
                  </a:lnTo>
                  <a:lnTo>
                    <a:pt x="1608" y="4477"/>
                  </a:lnTo>
                  <a:lnTo>
                    <a:pt x="84" y="4882"/>
                  </a:lnTo>
                  <a:lnTo>
                    <a:pt x="84" y="108"/>
                  </a:lnTo>
                  <a:close/>
                  <a:moveTo>
                    <a:pt x="0" y="1"/>
                  </a:moveTo>
                  <a:lnTo>
                    <a:pt x="0" y="4977"/>
                  </a:lnTo>
                  <a:lnTo>
                    <a:pt x="1679" y="4525"/>
                  </a:lnTo>
                  <a:lnTo>
                    <a:pt x="1679" y="1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4918750" y="1492575"/>
              <a:ext cx="159875" cy="144675"/>
            </a:xfrm>
            <a:custGeom>
              <a:avLst/>
              <a:gdLst/>
              <a:ahLst/>
              <a:cxnLst/>
              <a:rect l="l" t="t" r="r" b="b"/>
              <a:pathLst>
                <a:path w="6395" h="5787" extrusionOk="0">
                  <a:moveTo>
                    <a:pt x="1572" y="1"/>
                  </a:moveTo>
                  <a:cubicBezTo>
                    <a:pt x="1572" y="1"/>
                    <a:pt x="1561" y="36"/>
                    <a:pt x="1549" y="96"/>
                  </a:cubicBezTo>
                  <a:lnTo>
                    <a:pt x="6323" y="393"/>
                  </a:lnTo>
                  <a:lnTo>
                    <a:pt x="6323" y="4596"/>
                  </a:lnTo>
                  <a:lnTo>
                    <a:pt x="84" y="5668"/>
                  </a:lnTo>
                  <a:lnTo>
                    <a:pt x="108" y="5073"/>
                  </a:lnTo>
                  <a:lnTo>
                    <a:pt x="108" y="5073"/>
                  </a:lnTo>
                  <a:cubicBezTo>
                    <a:pt x="60" y="5287"/>
                    <a:pt x="25" y="5513"/>
                    <a:pt x="1" y="5727"/>
                  </a:cubicBezTo>
                  <a:lnTo>
                    <a:pt x="1" y="5787"/>
                  </a:lnTo>
                  <a:lnTo>
                    <a:pt x="6394" y="4680"/>
                  </a:lnTo>
                  <a:lnTo>
                    <a:pt x="6394" y="310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5892100" y="1296425"/>
              <a:ext cx="58950" cy="205100"/>
            </a:xfrm>
            <a:custGeom>
              <a:avLst/>
              <a:gdLst/>
              <a:ahLst/>
              <a:cxnLst/>
              <a:rect l="l" t="t" r="r" b="b"/>
              <a:pathLst>
                <a:path w="2358" h="8204" fill="none" extrusionOk="0">
                  <a:moveTo>
                    <a:pt x="0" y="0"/>
                  </a:moveTo>
                  <a:cubicBezTo>
                    <a:pt x="0" y="0"/>
                    <a:pt x="1060" y="1012"/>
                    <a:pt x="1798" y="4025"/>
                  </a:cubicBezTo>
                  <a:cubicBezTo>
                    <a:pt x="2358" y="6227"/>
                    <a:pt x="2012" y="8204"/>
                    <a:pt x="2012" y="8204"/>
                  </a:cubicBezTo>
                </a:path>
              </a:pathLst>
            </a:custGeom>
            <a:noFill/>
            <a:ln w="3875" cap="flat" cmpd="sng">
              <a:solidFill>
                <a:srgbClr val="070707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5941200" y="1499725"/>
              <a:ext cx="2700" cy="14425"/>
            </a:xfrm>
            <a:custGeom>
              <a:avLst/>
              <a:gdLst/>
              <a:ahLst/>
              <a:cxnLst/>
              <a:rect l="l" t="t" r="r" b="b"/>
              <a:pathLst>
                <a:path w="108" h="577" extrusionOk="0">
                  <a:moveTo>
                    <a:pt x="13" y="0"/>
                  </a:moveTo>
                  <a:lnTo>
                    <a:pt x="1" y="536"/>
                  </a:lnTo>
                  <a:cubicBezTo>
                    <a:pt x="1" y="536"/>
                    <a:pt x="54" y="576"/>
                    <a:pt x="81" y="576"/>
                  </a:cubicBezTo>
                  <a:cubicBezTo>
                    <a:pt x="90" y="576"/>
                    <a:pt x="96" y="572"/>
                    <a:pt x="96" y="560"/>
                  </a:cubicBezTo>
                  <a:cubicBezTo>
                    <a:pt x="96" y="512"/>
                    <a:pt x="108" y="24"/>
                    <a:pt x="108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1418698" y="1147401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2"/>
                </a:solidFill>
              </a:rPr>
              <a:t>0</a:t>
            </a:r>
            <a:r>
              <a:rPr lang="ru-RU" dirty="0">
                <a:solidFill>
                  <a:schemeClr val="bg2"/>
                </a:solidFill>
              </a:rPr>
              <a:t>4</a:t>
            </a:r>
            <a:endParaRPr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77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ИТОГИ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5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65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0"/>
          <p:cNvSpPr txBox="1">
            <a:spLocks noGrp="1"/>
          </p:cNvSpPr>
          <p:nvPr>
            <p:ph type="title"/>
          </p:nvPr>
        </p:nvSpPr>
        <p:spPr>
          <a:xfrm>
            <a:off x="670449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 smtClean="0">
                <a:latin typeface="Proxima Nova" panose="020B0604020202020204" charset="0"/>
              </a:rPr>
              <a:t>ЗНАКОМСТВО</a:t>
            </a:r>
            <a:endParaRPr sz="1800" b="1" dirty="0">
              <a:latin typeface="Proxima Nova" panose="020B0604020202020204" charset="0"/>
            </a:endParaRPr>
          </a:p>
        </p:txBody>
      </p:sp>
      <p:sp>
        <p:nvSpPr>
          <p:cNvPr id="860" name="Google Shape;860;p40"/>
          <p:cNvSpPr txBox="1">
            <a:spLocks noGrp="1"/>
          </p:cNvSpPr>
          <p:nvPr>
            <p:ph type="title" idx="2"/>
          </p:nvPr>
        </p:nvSpPr>
        <p:spPr>
          <a:xfrm>
            <a:off x="4609670" y="2505650"/>
            <a:ext cx="1935749" cy="7639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 smtClean="0">
                <a:latin typeface="Proxima Nova" panose="020B0604020202020204" charset="0"/>
              </a:rPr>
              <a:t>ТЕХНИ</a:t>
            </a:r>
            <a:r>
              <a:rPr lang="ru-RU" b="1" dirty="0" smtClean="0">
                <a:latin typeface="Proxima Nova" panose="020B0604020202020204" charset="0"/>
              </a:rPr>
              <a:t>ЧЕСКИЕ ШТУКИ</a:t>
            </a:r>
            <a:endParaRPr sz="1800" b="1" dirty="0">
              <a:latin typeface="Proxima Nova" panose="020B0604020202020204" charset="0"/>
            </a:endParaRPr>
          </a:p>
        </p:txBody>
      </p:sp>
      <p:sp>
        <p:nvSpPr>
          <p:cNvPr id="862" name="Google Shape;862;p40"/>
          <p:cNvSpPr txBox="1">
            <a:spLocks noGrp="1"/>
          </p:cNvSpPr>
          <p:nvPr>
            <p:ph type="title" idx="4"/>
          </p:nvPr>
        </p:nvSpPr>
        <p:spPr>
          <a:xfrm>
            <a:off x="2671225" y="2596617"/>
            <a:ext cx="1814400" cy="6730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b="1" dirty="0">
                <a:latin typeface="Proxima Nova" panose="020B0604020202020204" charset="0"/>
              </a:rPr>
              <a:t>ПРЕДМЕТНАЯ ОБЛАСТЬ</a:t>
            </a:r>
          </a:p>
        </p:txBody>
      </p:sp>
      <p:sp>
        <p:nvSpPr>
          <p:cNvPr id="864" name="Google Shape;864;p40"/>
          <p:cNvSpPr txBox="1">
            <a:spLocks noGrp="1"/>
          </p:cNvSpPr>
          <p:nvPr>
            <p:ph type="title" idx="7"/>
          </p:nvPr>
        </p:nvSpPr>
        <p:spPr>
          <a:xfrm>
            <a:off x="2671225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65" name="Google Shape;865;p40"/>
          <p:cNvSpPr txBox="1">
            <a:spLocks noGrp="1"/>
          </p:cNvSpPr>
          <p:nvPr>
            <p:ph type="title" idx="6"/>
          </p:nvPr>
        </p:nvSpPr>
        <p:spPr>
          <a:xfrm>
            <a:off x="670451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866" name="Google Shape;866;p40"/>
          <p:cNvSpPr txBox="1">
            <a:spLocks noGrp="1"/>
          </p:cNvSpPr>
          <p:nvPr>
            <p:ph type="title" idx="9"/>
          </p:nvPr>
        </p:nvSpPr>
        <p:spPr>
          <a:xfrm>
            <a:off x="6632601" y="2498225"/>
            <a:ext cx="18675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>
                <a:latin typeface="Proxima Nova" panose="020B0604020202020204" charset="0"/>
              </a:rPr>
              <a:t>ПРАКТИКА</a:t>
            </a:r>
            <a:endParaRPr b="1" dirty="0">
              <a:latin typeface="Proxima Nova" panose="020B0604020202020204" charset="0"/>
            </a:endParaRPr>
          </a:p>
        </p:txBody>
      </p:sp>
      <p:sp>
        <p:nvSpPr>
          <p:cNvPr id="867" name="Google Shape;867;p40"/>
          <p:cNvSpPr txBox="1">
            <a:spLocks noGrp="1"/>
          </p:cNvSpPr>
          <p:nvPr>
            <p:ph type="title" idx="8"/>
          </p:nvPr>
        </p:nvSpPr>
        <p:spPr>
          <a:xfrm>
            <a:off x="4670386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68" name="Google Shape;868;p40"/>
          <p:cNvSpPr txBox="1">
            <a:spLocks noGrp="1"/>
          </p:cNvSpPr>
          <p:nvPr>
            <p:ph type="title" idx="13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00000"/>
              </a:lnSpc>
              <a:buClr>
                <a:schemeClr val="dk1"/>
              </a:buClr>
              <a:buSzPts val="1100"/>
            </a:pPr>
            <a:r>
              <a:rPr lang="ru-RU" b="1" dirty="0">
                <a:latin typeface="Proxima Nova" panose="020B0604020202020204" charset="0"/>
              </a:rPr>
              <a:t>План </a:t>
            </a:r>
            <a:r>
              <a:rPr lang="ru-RU" b="1" dirty="0" err="1" smtClean="0">
                <a:latin typeface="Proxima Nova" panose="020B0604020202020204" charset="0"/>
              </a:rPr>
              <a:t>вебинара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869" name="Google Shape;869;p40"/>
          <p:cNvSpPr txBox="1">
            <a:spLocks noGrp="1"/>
          </p:cNvSpPr>
          <p:nvPr>
            <p:ph type="title" idx="15"/>
          </p:nvPr>
        </p:nvSpPr>
        <p:spPr>
          <a:xfrm>
            <a:off x="6659149" y="224785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9" name="Google Shape;869;p40"/>
          <p:cNvSpPr txBox="1">
            <a:spLocks/>
          </p:cNvSpPr>
          <p:nvPr/>
        </p:nvSpPr>
        <p:spPr>
          <a:xfrm>
            <a:off x="2684725" y="3610992"/>
            <a:ext cx="18144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0</a:t>
            </a:r>
            <a:r>
              <a:rPr lang="ru-RU" dirty="0" smtClean="0">
                <a:solidFill>
                  <a:schemeClr val="dk2"/>
                </a:solidFill>
              </a:rPr>
              <a:t>5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20" name="Google Shape;866;p40"/>
          <p:cNvSpPr txBox="1">
            <a:spLocks/>
          </p:cNvSpPr>
          <p:nvPr/>
        </p:nvSpPr>
        <p:spPr>
          <a:xfrm>
            <a:off x="2658175" y="3935007"/>
            <a:ext cx="1867500" cy="399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ru-RU" b="1" dirty="0" smtClean="0">
                <a:latin typeface="Proxima Nova" panose="020B0604020202020204" charset="0"/>
              </a:rPr>
              <a:t>ИТОГИ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21" name="Google Shape;869;p40"/>
          <p:cNvSpPr txBox="1">
            <a:spLocks/>
          </p:cNvSpPr>
          <p:nvPr/>
        </p:nvSpPr>
        <p:spPr>
          <a:xfrm>
            <a:off x="4657796" y="3604012"/>
            <a:ext cx="18144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0</a:t>
            </a:r>
            <a:r>
              <a:rPr lang="ru-RU" dirty="0" smtClean="0">
                <a:solidFill>
                  <a:schemeClr val="dk2"/>
                </a:solidFill>
              </a:rPr>
              <a:t>6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22" name="Google Shape;866;p40"/>
          <p:cNvSpPr txBox="1">
            <a:spLocks/>
          </p:cNvSpPr>
          <p:nvPr/>
        </p:nvSpPr>
        <p:spPr>
          <a:xfrm>
            <a:off x="4631246" y="3969660"/>
            <a:ext cx="1867500" cy="364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ru-RU" b="1" dirty="0" smtClean="0">
                <a:latin typeface="Proxima Nova" panose="020B0604020202020204" charset="0"/>
              </a:rPr>
              <a:t>ПОЛЕЗНОСТИ</a:t>
            </a:r>
            <a:endParaRPr lang="ru-RU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84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Чему мы научились</a:t>
            </a:r>
            <a:endParaRPr lang="en-US" b="1" dirty="0">
              <a:solidFill>
                <a:schemeClr val="bg2"/>
              </a:solidFill>
              <a:latin typeface="Proxima Nova" panose="020B0604020202020204" charset="0"/>
            </a:endParaRPr>
          </a:p>
        </p:txBody>
      </p:sp>
      <p:sp>
        <p:nvSpPr>
          <p:cNvPr id="3" name="Текст 1"/>
          <p:cNvSpPr txBox="1">
            <a:spLocks/>
          </p:cNvSpPr>
          <p:nvPr/>
        </p:nvSpPr>
        <p:spPr>
          <a:xfrm>
            <a:off x="556456" y="1538514"/>
            <a:ext cx="7149633" cy="320178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понимать роль дата-инженера в потоке поставки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разбираться 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в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ТЗ и методологиях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работать со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,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применять функции в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читать из файлов и баз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писать в файлы и базы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преобразовывать диалекты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SQL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pandas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на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 </a:t>
            </a:r>
            <a:r>
              <a:rPr lang="en-US" dirty="0" err="1" smtClean="0">
                <a:solidFill>
                  <a:schemeClr val="accent1"/>
                </a:solidFill>
                <a:latin typeface="Proxima Nova" panose="020B0604020202020204" charset="0"/>
              </a:rPr>
              <a:t>DataFrame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 API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использовать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 UI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собирать витрину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интерпретировать полученные результаты</a:t>
            </a:r>
          </a:p>
        </p:txBody>
      </p:sp>
      <p:grpSp>
        <p:nvGrpSpPr>
          <p:cNvPr id="4" name="Google Shape;884;p42"/>
          <p:cNvGrpSpPr/>
          <p:nvPr/>
        </p:nvGrpSpPr>
        <p:grpSpPr>
          <a:xfrm>
            <a:off x="5996991" y="1192720"/>
            <a:ext cx="2894721" cy="3486489"/>
            <a:chOff x="1617025" y="1565800"/>
            <a:chExt cx="1099275" cy="1324000"/>
          </a:xfrm>
        </p:grpSpPr>
        <p:sp>
          <p:nvSpPr>
            <p:cNvPr id="5" name="Google Shape;885;p42"/>
            <p:cNvSpPr/>
            <p:nvPr/>
          </p:nvSpPr>
          <p:spPr>
            <a:xfrm>
              <a:off x="1877475" y="2601950"/>
              <a:ext cx="530150" cy="285775"/>
            </a:xfrm>
            <a:custGeom>
              <a:avLst/>
              <a:gdLst/>
              <a:ahLst/>
              <a:cxnLst/>
              <a:rect l="l" t="t" r="r" b="b"/>
              <a:pathLst>
                <a:path w="21206" h="11431" extrusionOk="0">
                  <a:moveTo>
                    <a:pt x="774" y="0"/>
                  </a:moveTo>
                  <a:lnTo>
                    <a:pt x="0" y="3251"/>
                  </a:lnTo>
                  <a:lnTo>
                    <a:pt x="774" y="11430"/>
                  </a:lnTo>
                  <a:lnTo>
                    <a:pt x="20777" y="10835"/>
                  </a:lnTo>
                  <a:lnTo>
                    <a:pt x="21205" y="500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86;p42"/>
            <p:cNvSpPr/>
            <p:nvPr/>
          </p:nvSpPr>
          <p:spPr>
            <a:xfrm>
              <a:off x="1875375" y="2600450"/>
              <a:ext cx="534325" cy="289350"/>
            </a:xfrm>
            <a:custGeom>
              <a:avLst/>
              <a:gdLst/>
              <a:ahLst/>
              <a:cxnLst/>
              <a:rect l="l" t="t" r="r" b="b"/>
              <a:pathLst>
                <a:path w="21373" h="11574" extrusionOk="0">
                  <a:moveTo>
                    <a:pt x="918" y="144"/>
                  </a:moveTo>
                  <a:lnTo>
                    <a:pt x="21218" y="620"/>
                  </a:lnTo>
                  <a:lnTo>
                    <a:pt x="20777" y="10812"/>
                  </a:lnTo>
                  <a:lnTo>
                    <a:pt x="930" y="11407"/>
                  </a:lnTo>
                  <a:lnTo>
                    <a:pt x="156" y="3311"/>
                  </a:lnTo>
                  <a:lnTo>
                    <a:pt x="918" y="144"/>
                  </a:lnTo>
                  <a:close/>
                  <a:moveTo>
                    <a:pt x="811" y="1"/>
                  </a:moveTo>
                  <a:lnTo>
                    <a:pt x="1" y="3299"/>
                  </a:lnTo>
                  <a:lnTo>
                    <a:pt x="1" y="3311"/>
                  </a:lnTo>
                  <a:lnTo>
                    <a:pt x="799" y="11574"/>
                  </a:lnTo>
                  <a:lnTo>
                    <a:pt x="20873" y="10978"/>
                  </a:lnTo>
                  <a:lnTo>
                    <a:pt x="20944" y="10978"/>
                  </a:lnTo>
                  <a:lnTo>
                    <a:pt x="21373" y="572"/>
                  </a:lnTo>
                  <a:lnTo>
                    <a:pt x="21373" y="501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87;p42"/>
            <p:cNvSpPr/>
            <p:nvPr/>
          </p:nvSpPr>
          <p:spPr>
            <a:xfrm>
              <a:off x="2140000" y="2607600"/>
              <a:ext cx="4500" cy="273275"/>
            </a:xfrm>
            <a:custGeom>
              <a:avLst/>
              <a:gdLst/>
              <a:ahLst/>
              <a:cxnLst/>
              <a:rect l="l" t="t" r="r" b="b"/>
              <a:pathLst>
                <a:path w="180" h="10931" extrusionOk="0">
                  <a:moveTo>
                    <a:pt x="1" y="1"/>
                  </a:moveTo>
                  <a:lnTo>
                    <a:pt x="24" y="10930"/>
                  </a:lnTo>
                  <a:lnTo>
                    <a:pt x="179" y="1093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88;p42"/>
            <p:cNvSpPr/>
            <p:nvPr/>
          </p:nvSpPr>
          <p:spPr>
            <a:xfrm>
              <a:off x="1633400" y="1847100"/>
              <a:ext cx="415850" cy="353025"/>
            </a:xfrm>
            <a:custGeom>
              <a:avLst/>
              <a:gdLst/>
              <a:ahLst/>
              <a:cxnLst/>
              <a:rect l="l" t="t" r="r" b="b"/>
              <a:pathLst>
                <a:path w="16634" h="14121" extrusionOk="0">
                  <a:moveTo>
                    <a:pt x="9763" y="0"/>
                  </a:moveTo>
                  <a:lnTo>
                    <a:pt x="0" y="2858"/>
                  </a:lnTo>
                  <a:cubicBezTo>
                    <a:pt x="572" y="5644"/>
                    <a:pt x="10656" y="14121"/>
                    <a:pt x="10656" y="14121"/>
                  </a:cubicBezTo>
                  <a:lnTo>
                    <a:pt x="16633" y="3298"/>
                  </a:lnTo>
                  <a:cubicBezTo>
                    <a:pt x="16633" y="3298"/>
                    <a:pt x="12561" y="1631"/>
                    <a:pt x="12025" y="1477"/>
                  </a:cubicBezTo>
                  <a:lnTo>
                    <a:pt x="9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89;p42"/>
            <p:cNvSpPr/>
            <p:nvPr/>
          </p:nvSpPr>
          <p:spPr>
            <a:xfrm>
              <a:off x="1631000" y="1845000"/>
              <a:ext cx="420925" cy="358100"/>
            </a:xfrm>
            <a:custGeom>
              <a:avLst/>
              <a:gdLst/>
              <a:ahLst/>
              <a:cxnLst/>
              <a:rect l="l" t="t" r="r" b="b"/>
              <a:pathLst>
                <a:path w="16837" h="14324" extrusionOk="0">
                  <a:moveTo>
                    <a:pt x="9859" y="156"/>
                  </a:moveTo>
                  <a:lnTo>
                    <a:pt x="12086" y="1620"/>
                  </a:lnTo>
                  <a:lnTo>
                    <a:pt x="12098" y="1632"/>
                  </a:lnTo>
                  <a:cubicBezTo>
                    <a:pt x="12598" y="1787"/>
                    <a:pt x="16062" y="3192"/>
                    <a:pt x="16622" y="3418"/>
                  </a:cubicBezTo>
                  <a:lnTo>
                    <a:pt x="10717" y="14086"/>
                  </a:lnTo>
                  <a:cubicBezTo>
                    <a:pt x="9835" y="13336"/>
                    <a:pt x="870" y="5668"/>
                    <a:pt x="179" y="2989"/>
                  </a:cubicBezTo>
                  <a:lnTo>
                    <a:pt x="9859" y="156"/>
                  </a:lnTo>
                  <a:close/>
                  <a:moveTo>
                    <a:pt x="9871" y="1"/>
                  </a:moveTo>
                  <a:lnTo>
                    <a:pt x="1" y="2882"/>
                  </a:lnTo>
                  <a:lnTo>
                    <a:pt x="13" y="2954"/>
                  </a:lnTo>
                  <a:cubicBezTo>
                    <a:pt x="584" y="5740"/>
                    <a:pt x="10276" y="13931"/>
                    <a:pt x="10693" y="14264"/>
                  </a:cubicBezTo>
                  <a:lnTo>
                    <a:pt x="10764" y="14324"/>
                  </a:lnTo>
                  <a:lnTo>
                    <a:pt x="16836" y="3346"/>
                  </a:lnTo>
                  <a:lnTo>
                    <a:pt x="16753" y="3311"/>
                  </a:lnTo>
                  <a:cubicBezTo>
                    <a:pt x="16598" y="3239"/>
                    <a:pt x="12729" y="1668"/>
                    <a:pt x="12145" y="1489"/>
                  </a:cubicBezTo>
                  <a:lnTo>
                    <a:pt x="987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90;p42"/>
            <p:cNvSpPr/>
            <p:nvPr/>
          </p:nvSpPr>
          <p:spPr>
            <a:xfrm>
              <a:off x="2232575" y="1950975"/>
              <a:ext cx="483725" cy="257200"/>
            </a:xfrm>
            <a:custGeom>
              <a:avLst/>
              <a:gdLst/>
              <a:ahLst/>
              <a:cxnLst/>
              <a:rect l="l" t="t" r="r" b="b"/>
              <a:pathLst>
                <a:path w="19349" h="10288" extrusionOk="0">
                  <a:moveTo>
                    <a:pt x="5739" y="0"/>
                  </a:moveTo>
                  <a:lnTo>
                    <a:pt x="0" y="179"/>
                  </a:lnTo>
                  <a:lnTo>
                    <a:pt x="7001" y="10287"/>
                  </a:lnTo>
                  <a:cubicBezTo>
                    <a:pt x="18146" y="6430"/>
                    <a:pt x="19348" y="3406"/>
                    <a:pt x="18003" y="941"/>
                  </a:cubicBezTo>
                  <a:lnTo>
                    <a:pt x="57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91;p42"/>
            <p:cNvSpPr/>
            <p:nvPr/>
          </p:nvSpPr>
          <p:spPr>
            <a:xfrm>
              <a:off x="2229000" y="1949200"/>
              <a:ext cx="470325" cy="261050"/>
            </a:xfrm>
            <a:custGeom>
              <a:avLst/>
              <a:gdLst/>
              <a:ahLst/>
              <a:cxnLst/>
              <a:rect l="l" t="t" r="r" b="b"/>
              <a:pathLst>
                <a:path w="18813" h="10442" extrusionOk="0">
                  <a:moveTo>
                    <a:pt x="5858" y="143"/>
                  </a:moveTo>
                  <a:lnTo>
                    <a:pt x="18098" y="1083"/>
                  </a:lnTo>
                  <a:cubicBezTo>
                    <a:pt x="18562" y="1941"/>
                    <a:pt x="18634" y="2762"/>
                    <a:pt x="18324" y="3584"/>
                  </a:cubicBezTo>
                  <a:cubicBezTo>
                    <a:pt x="17467" y="5775"/>
                    <a:pt x="13824" y="7953"/>
                    <a:pt x="7168" y="10263"/>
                  </a:cubicBezTo>
                  <a:lnTo>
                    <a:pt x="286" y="321"/>
                  </a:lnTo>
                  <a:lnTo>
                    <a:pt x="5858" y="143"/>
                  </a:lnTo>
                  <a:close/>
                  <a:moveTo>
                    <a:pt x="5882" y="0"/>
                  </a:moveTo>
                  <a:lnTo>
                    <a:pt x="1" y="191"/>
                  </a:lnTo>
                  <a:lnTo>
                    <a:pt x="7109" y="10442"/>
                  </a:lnTo>
                  <a:lnTo>
                    <a:pt x="7168" y="10430"/>
                  </a:lnTo>
                  <a:cubicBezTo>
                    <a:pt x="13919" y="8096"/>
                    <a:pt x="17610" y="5870"/>
                    <a:pt x="18467" y="3643"/>
                  </a:cubicBezTo>
                  <a:cubicBezTo>
                    <a:pt x="18812" y="2762"/>
                    <a:pt x="18717" y="1905"/>
                    <a:pt x="18217" y="976"/>
                  </a:cubicBezTo>
                  <a:lnTo>
                    <a:pt x="18205" y="952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92;p42"/>
            <p:cNvSpPr/>
            <p:nvPr/>
          </p:nvSpPr>
          <p:spPr>
            <a:xfrm>
              <a:off x="1943850" y="1924775"/>
              <a:ext cx="402750" cy="532825"/>
            </a:xfrm>
            <a:custGeom>
              <a:avLst/>
              <a:gdLst/>
              <a:ahLst/>
              <a:cxnLst/>
              <a:rect l="l" t="t" r="r" b="b"/>
              <a:pathLst>
                <a:path w="16110" h="21313" extrusionOk="0">
                  <a:moveTo>
                    <a:pt x="8061" y="1"/>
                  </a:moveTo>
                  <a:cubicBezTo>
                    <a:pt x="3608" y="1"/>
                    <a:pt x="0" y="8204"/>
                    <a:pt x="0" y="18324"/>
                  </a:cubicBezTo>
                  <a:cubicBezTo>
                    <a:pt x="0" y="19015"/>
                    <a:pt x="12" y="19694"/>
                    <a:pt x="48" y="20360"/>
                  </a:cubicBezTo>
                  <a:lnTo>
                    <a:pt x="16002" y="21313"/>
                  </a:lnTo>
                  <a:cubicBezTo>
                    <a:pt x="16062" y="20348"/>
                    <a:pt x="16110" y="19348"/>
                    <a:pt x="16110" y="18324"/>
                  </a:cubicBezTo>
                  <a:cubicBezTo>
                    <a:pt x="16110" y="8204"/>
                    <a:pt x="12502" y="1"/>
                    <a:pt x="806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93;p42"/>
            <p:cNvSpPr/>
            <p:nvPr/>
          </p:nvSpPr>
          <p:spPr>
            <a:xfrm>
              <a:off x="1942050" y="1923300"/>
              <a:ext cx="406325" cy="536700"/>
            </a:xfrm>
            <a:custGeom>
              <a:avLst/>
              <a:gdLst/>
              <a:ahLst/>
              <a:cxnLst/>
              <a:rect l="l" t="t" r="r" b="b"/>
              <a:pathLst>
                <a:path w="16253" h="21468" extrusionOk="0">
                  <a:moveTo>
                    <a:pt x="8133" y="143"/>
                  </a:moveTo>
                  <a:cubicBezTo>
                    <a:pt x="12538" y="143"/>
                    <a:pt x="16110" y="8323"/>
                    <a:pt x="16110" y="18383"/>
                  </a:cubicBezTo>
                  <a:cubicBezTo>
                    <a:pt x="16110" y="19348"/>
                    <a:pt x="16074" y="20336"/>
                    <a:pt x="16003" y="21300"/>
                  </a:cubicBezTo>
                  <a:lnTo>
                    <a:pt x="191" y="20348"/>
                  </a:lnTo>
                  <a:cubicBezTo>
                    <a:pt x="156" y="19693"/>
                    <a:pt x="132" y="19038"/>
                    <a:pt x="156" y="18383"/>
                  </a:cubicBezTo>
                  <a:cubicBezTo>
                    <a:pt x="156" y="8323"/>
                    <a:pt x="3728" y="143"/>
                    <a:pt x="8133" y="143"/>
                  </a:cubicBezTo>
                  <a:close/>
                  <a:moveTo>
                    <a:pt x="8133" y="0"/>
                  </a:moveTo>
                  <a:cubicBezTo>
                    <a:pt x="3644" y="0"/>
                    <a:pt x="1" y="8251"/>
                    <a:pt x="1" y="18395"/>
                  </a:cubicBezTo>
                  <a:cubicBezTo>
                    <a:pt x="1" y="19062"/>
                    <a:pt x="13" y="19753"/>
                    <a:pt x="49" y="20443"/>
                  </a:cubicBezTo>
                  <a:lnTo>
                    <a:pt x="49" y="20503"/>
                  </a:lnTo>
                  <a:lnTo>
                    <a:pt x="16134" y="21467"/>
                  </a:lnTo>
                  <a:lnTo>
                    <a:pt x="16146" y="21408"/>
                  </a:lnTo>
                  <a:cubicBezTo>
                    <a:pt x="16229" y="20407"/>
                    <a:pt x="16253" y="19395"/>
                    <a:pt x="16253" y="18395"/>
                  </a:cubicBezTo>
                  <a:cubicBezTo>
                    <a:pt x="16253" y="8263"/>
                    <a:pt x="12610" y="0"/>
                    <a:pt x="81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4;p42"/>
            <p:cNvSpPr/>
            <p:nvPr/>
          </p:nvSpPr>
          <p:spPr>
            <a:xfrm>
              <a:off x="2115900" y="1909300"/>
              <a:ext cx="368225" cy="888875"/>
            </a:xfrm>
            <a:custGeom>
              <a:avLst/>
              <a:gdLst/>
              <a:ahLst/>
              <a:cxnLst/>
              <a:rect l="l" t="t" r="r" b="b"/>
              <a:pathLst>
                <a:path w="14729" h="35555" extrusionOk="0">
                  <a:moveTo>
                    <a:pt x="4394" y="1"/>
                  </a:moveTo>
                  <a:lnTo>
                    <a:pt x="3382" y="5156"/>
                  </a:lnTo>
                  <a:lnTo>
                    <a:pt x="953" y="17229"/>
                  </a:lnTo>
                  <a:cubicBezTo>
                    <a:pt x="953" y="17229"/>
                    <a:pt x="0" y="28671"/>
                    <a:pt x="1834" y="32588"/>
                  </a:cubicBezTo>
                  <a:cubicBezTo>
                    <a:pt x="2926" y="34951"/>
                    <a:pt x="4377" y="35555"/>
                    <a:pt x="5704" y="35555"/>
                  </a:cubicBezTo>
                  <a:cubicBezTo>
                    <a:pt x="6577" y="35555"/>
                    <a:pt x="7397" y="35294"/>
                    <a:pt x="8025" y="35100"/>
                  </a:cubicBezTo>
                  <a:cubicBezTo>
                    <a:pt x="9609" y="34624"/>
                    <a:pt x="13442" y="33528"/>
                    <a:pt x="14097" y="32457"/>
                  </a:cubicBezTo>
                  <a:cubicBezTo>
                    <a:pt x="14728" y="31385"/>
                    <a:pt x="13823" y="16217"/>
                    <a:pt x="10942" y="10121"/>
                  </a:cubicBezTo>
                  <a:cubicBezTo>
                    <a:pt x="8049" y="4013"/>
                    <a:pt x="4834" y="24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95;p42"/>
            <p:cNvSpPr/>
            <p:nvPr/>
          </p:nvSpPr>
          <p:spPr>
            <a:xfrm>
              <a:off x="2114400" y="1909000"/>
              <a:ext cx="367625" cy="891500"/>
            </a:xfrm>
            <a:custGeom>
              <a:avLst/>
              <a:gdLst/>
              <a:ahLst/>
              <a:cxnLst/>
              <a:rect l="l" t="t" r="r" b="b"/>
              <a:pathLst>
                <a:path w="14705" h="35660" extrusionOk="0">
                  <a:moveTo>
                    <a:pt x="4370" y="1"/>
                  </a:moveTo>
                  <a:lnTo>
                    <a:pt x="3358" y="5180"/>
                  </a:lnTo>
                  <a:lnTo>
                    <a:pt x="941" y="17265"/>
                  </a:lnTo>
                  <a:cubicBezTo>
                    <a:pt x="917" y="17360"/>
                    <a:pt x="1" y="28766"/>
                    <a:pt x="1810" y="32648"/>
                  </a:cubicBezTo>
                  <a:cubicBezTo>
                    <a:pt x="2930" y="35041"/>
                    <a:pt x="4406" y="35660"/>
                    <a:pt x="5739" y="35660"/>
                  </a:cubicBezTo>
                  <a:cubicBezTo>
                    <a:pt x="6597" y="35660"/>
                    <a:pt x="7394" y="35410"/>
                    <a:pt x="8025" y="35207"/>
                  </a:cubicBezTo>
                  <a:lnTo>
                    <a:pt x="8395" y="35100"/>
                  </a:lnTo>
                  <a:cubicBezTo>
                    <a:pt x="10204" y="34553"/>
                    <a:pt x="13586" y="33540"/>
                    <a:pt x="14217" y="32505"/>
                  </a:cubicBezTo>
                  <a:cubicBezTo>
                    <a:pt x="14574" y="31921"/>
                    <a:pt x="14467" y="27635"/>
                    <a:pt x="13979" y="23170"/>
                  </a:cubicBezTo>
                  <a:cubicBezTo>
                    <a:pt x="13621" y="19801"/>
                    <a:pt x="12752" y="13645"/>
                    <a:pt x="11073" y="10085"/>
                  </a:cubicBezTo>
                  <a:cubicBezTo>
                    <a:pt x="10835" y="9585"/>
                    <a:pt x="10597" y="9073"/>
                    <a:pt x="10347" y="8585"/>
                  </a:cubicBezTo>
                  <a:lnTo>
                    <a:pt x="10204" y="8656"/>
                  </a:lnTo>
                  <a:cubicBezTo>
                    <a:pt x="10442" y="9145"/>
                    <a:pt x="10704" y="9657"/>
                    <a:pt x="10942" y="10157"/>
                  </a:cubicBezTo>
                  <a:cubicBezTo>
                    <a:pt x="13883" y="16407"/>
                    <a:pt x="14705" y="31433"/>
                    <a:pt x="14098" y="32445"/>
                  </a:cubicBezTo>
                  <a:cubicBezTo>
                    <a:pt x="13479" y="33421"/>
                    <a:pt x="10014" y="34469"/>
                    <a:pt x="8347" y="34969"/>
                  </a:cubicBezTo>
                  <a:lnTo>
                    <a:pt x="7978" y="35088"/>
                  </a:lnTo>
                  <a:cubicBezTo>
                    <a:pt x="7362" y="35272"/>
                    <a:pt x="6588" y="35505"/>
                    <a:pt x="5767" y="35505"/>
                  </a:cubicBezTo>
                  <a:cubicBezTo>
                    <a:pt x="4459" y="35505"/>
                    <a:pt x="3036" y="34914"/>
                    <a:pt x="1953" y="32588"/>
                  </a:cubicBezTo>
                  <a:cubicBezTo>
                    <a:pt x="167" y="28730"/>
                    <a:pt x="1072" y="17384"/>
                    <a:pt x="1084" y="17277"/>
                  </a:cubicBezTo>
                  <a:lnTo>
                    <a:pt x="3513" y="5204"/>
                  </a:lnTo>
                  <a:lnTo>
                    <a:pt x="4525" y="24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96;p42"/>
            <p:cNvSpPr/>
            <p:nvPr/>
          </p:nvSpPr>
          <p:spPr>
            <a:xfrm>
              <a:off x="2141200" y="1880125"/>
              <a:ext cx="154500" cy="398300"/>
            </a:xfrm>
            <a:custGeom>
              <a:avLst/>
              <a:gdLst/>
              <a:ahLst/>
              <a:cxnLst/>
              <a:rect l="l" t="t" r="r" b="b"/>
              <a:pathLst>
                <a:path w="6180" h="15932" extrusionOk="0">
                  <a:moveTo>
                    <a:pt x="1786" y="1"/>
                  </a:moveTo>
                  <a:cubicBezTo>
                    <a:pt x="1786" y="1"/>
                    <a:pt x="1786" y="1"/>
                    <a:pt x="1786" y="1"/>
                  </a:cubicBezTo>
                  <a:lnTo>
                    <a:pt x="1786" y="1"/>
                  </a:lnTo>
                  <a:lnTo>
                    <a:pt x="1786" y="1"/>
                  </a:lnTo>
                  <a:close/>
                  <a:moveTo>
                    <a:pt x="1786" y="1"/>
                  </a:moveTo>
                  <a:lnTo>
                    <a:pt x="1750" y="453"/>
                  </a:lnTo>
                  <a:cubicBezTo>
                    <a:pt x="3382" y="894"/>
                    <a:pt x="2822" y="2799"/>
                    <a:pt x="2822" y="2799"/>
                  </a:cubicBezTo>
                  <a:cubicBezTo>
                    <a:pt x="2822" y="2799"/>
                    <a:pt x="0" y="11121"/>
                    <a:pt x="310" y="15931"/>
                  </a:cubicBezTo>
                  <a:cubicBezTo>
                    <a:pt x="310" y="15931"/>
                    <a:pt x="3203" y="10573"/>
                    <a:pt x="4060" y="8323"/>
                  </a:cubicBezTo>
                  <a:cubicBezTo>
                    <a:pt x="5120" y="5597"/>
                    <a:pt x="5644" y="4370"/>
                    <a:pt x="5644" y="4370"/>
                  </a:cubicBezTo>
                  <a:lnTo>
                    <a:pt x="3513" y="4156"/>
                  </a:lnTo>
                  <a:lnTo>
                    <a:pt x="6180" y="3727"/>
                  </a:lnTo>
                  <a:cubicBezTo>
                    <a:pt x="6180" y="3727"/>
                    <a:pt x="5775" y="2263"/>
                    <a:pt x="4227" y="1072"/>
                  </a:cubicBezTo>
                  <a:cubicBezTo>
                    <a:pt x="3012" y="153"/>
                    <a:pt x="1798" y="4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7;p42"/>
            <p:cNvSpPr/>
            <p:nvPr/>
          </p:nvSpPr>
          <p:spPr>
            <a:xfrm>
              <a:off x="2139700" y="1878350"/>
              <a:ext cx="157775" cy="406625"/>
            </a:xfrm>
            <a:custGeom>
              <a:avLst/>
              <a:gdLst/>
              <a:ahLst/>
              <a:cxnLst/>
              <a:rect l="l" t="t" r="r" b="b"/>
              <a:pathLst>
                <a:path w="6311" h="16265" extrusionOk="0">
                  <a:moveTo>
                    <a:pt x="1870" y="167"/>
                  </a:moveTo>
                  <a:cubicBezTo>
                    <a:pt x="2168" y="215"/>
                    <a:pt x="3203" y="429"/>
                    <a:pt x="4215" y="1203"/>
                  </a:cubicBezTo>
                  <a:cubicBezTo>
                    <a:pt x="5525" y="2203"/>
                    <a:pt x="6013" y="3429"/>
                    <a:pt x="6120" y="3739"/>
                  </a:cubicBezTo>
                  <a:lnTo>
                    <a:pt x="2977" y="4263"/>
                  </a:lnTo>
                  <a:lnTo>
                    <a:pt x="5561" y="4513"/>
                  </a:lnTo>
                  <a:cubicBezTo>
                    <a:pt x="5430" y="4834"/>
                    <a:pt x="4906" y="6084"/>
                    <a:pt x="4037" y="8382"/>
                  </a:cubicBezTo>
                  <a:cubicBezTo>
                    <a:pt x="3287" y="10335"/>
                    <a:pt x="977" y="14681"/>
                    <a:pt x="417" y="15728"/>
                  </a:cubicBezTo>
                  <a:cubicBezTo>
                    <a:pt x="239" y="10954"/>
                    <a:pt x="2918" y="2989"/>
                    <a:pt x="2942" y="2905"/>
                  </a:cubicBezTo>
                  <a:cubicBezTo>
                    <a:pt x="2965" y="2870"/>
                    <a:pt x="3227" y="1917"/>
                    <a:pt x="2811" y="1191"/>
                  </a:cubicBezTo>
                  <a:cubicBezTo>
                    <a:pt x="2620" y="846"/>
                    <a:pt x="2299" y="608"/>
                    <a:pt x="1894" y="477"/>
                  </a:cubicBezTo>
                  <a:lnTo>
                    <a:pt x="1870" y="167"/>
                  </a:lnTo>
                  <a:close/>
                  <a:moveTo>
                    <a:pt x="1751" y="0"/>
                  </a:moveTo>
                  <a:lnTo>
                    <a:pt x="1727" y="596"/>
                  </a:lnTo>
                  <a:lnTo>
                    <a:pt x="1787" y="608"/>
                  </a:lnTo>
                  <a:cubicBezTo>
                    <a:pt x="2203" y="715"/>
                    <a:pt x="2501" y="941"/>
                    <a:pt x="2680" y="1262"/>
                  </a:cubicBezTo>
                  <a:cubicBezTo>
                    <a:pt x="3061" y="1941"/>
                    <a:pt x="2811" y="2858"/>
                    <a:pt x="2811" y="2858"/>
                  </a:cubicBezTo>
                  <a:cubicBezTo>
                    <a:pt x="2787" y="2953"/>
                    <a:pt x="1" y="11240"/>
                    <a:pt x="298" y="16014"/>
                  </a:cubicBezTo>
                  <a:lnTo>
                    <a:pt x="310" y="16264"/>
                  </a:lnTo>
                  <a:lnTo>
                    <a:pt x="417" y="16050"/>
                  </a:lnTo>
                  <a:cubicBezTo>
                    <a:pt x="441" y="16002"/>
                    <a:pt x="3299" y="10656"/>
                    <a:pt x="4168" y="8442"/>
                  </a:cubicBezTo>
                  <a:cubicBezTo>
                    <a:pt x="5204" y="5751"/>
                    <a:pt x="5739" y="4501"/>
                    <a:pt x="5739" y="4477"/>
                  </a:cubicBezTo>
                  <a:lnTo>
                    <a:pt x="5787" y="4394"/>
                  </a:lnTo>
                  <a:lnTo>
                    <a:pt x="4132" y="4227"/>
                  </a:lnTo>
                  <a:lnTo>
                    <a:pt x="6311" y="3870"/>
                  </a:lnTo>
                  <a:lnTo>
                    <a:pt x="6299" y="3798"/>
                  </a:lnTo>
                  <a:cubicBezTo>
                    <a:pt x="6275" y="3739"/>
                    <a:pt x="5859" y="2298"/>
                    <a:pt x="4311" y="1108"/>
                  </a:cubicBezTo>
                  <a:cubicBezTo>
                    <a:pt x="3096" y="167"/>
                    <a:pt x="1870" y="12"/>
                    <a:pt x="1834" y="12"/>
                  </a:cubicBezTo>
                  <a:lnTo>
                    <a:pt x="175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98;p42"/>
            <p:cNvSpPr/>
            <p:nvPr/>
          </p:nvSpPr>
          <p:spPr>
            <a:xfrm>
              <a:off x="1820025" y="1909300"/>
              <a:ext cx="368525" cy="888875"/>
            </a:xfrm>
            <a:custGeom>
              <a:avLst/>
              <a:gdLst/>
              <a:ahLst/>
              <a:cxnLst/>
              <a:rect l="l" t="t" r="r" b="b"/>
              <a:pathLst>
                <a:path w="14741" h="35555" extrusionOk="0">
                  <a:moveTo>
                    <a:pt x="10347" y="1"/>
                  </a:moveTo>
                  <a:cubicBezTo>
                    <a:pt x="9894" y="24"/>
                    <a:pt x="6680" y="4013"/>
                    <a:pt x="3798" y="10121"/>
                  </a:cubicBezTo>
                  <a:cubicBezTo>
                    <a:pt x="905" y="16217"/>
                    <a:pt x="0" y="31385"/>
                    <a:pt x="643" y="32457"/>
                  </a:cubicBezTo>
                  <a:cubicBezTo>
                    <a:pt x="1298" y="33528"/>
                    <a:pt x="5120" y="34624"/>
                    <a:pt x="6715" y="35100"/>
                  </a:cubicBezTo>
                  <a:cubicBezTo>
                    <a:pt x="7339" y="35294"/>
                    <a:pt x="8155" y="35555"/>
                    <a:pt x="9027" y="35555"/>
                  </a:cubicBezTo>
                  <a:cubicBezTo>
                    <a:pt x="10353" y="35555"/>
                    <a:pt x="11808" y="34951"/>
                    <a:pt x="12907" y="32588"/>
                  </a:cubicBezTo>
                  <a:cubicBezTo>
                    <a:pt x="14740" y="28671"/>
                    <a:pt x="13788" y="17229"/>
                    <a:pt x="13788" y="17229"/>
                  </a:cubicBezTo>
                  <a:lnTo>
                    <a:pt x="11359" y="5156"/>
                  </a:lnTo>
                  <a:lnTo>
                    <a:pt x="10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99;p42"/>
            <p:cNvSpPr/>
            <p:nvPr/>
          </p:nvSpPr>
          <p:spPr>
            <a:xfrm>
              <a:off x="1822400" y="1909000"/>
              <a:ext cx="367325" cy="891500"/>
            </a:xfrm>
            <a:custGeom>
              <a:avLst/>
              <a:gdLst/>
              <a:ahLst/>
              <a:cxnLst/>
              <a:rect l="l" t="t" r="r" b="b"/>
              <a:pathLst>
                <a:path w="14693" h="35660" extrusionOk="0">
                  <a:moveTo>
                    <a:pt x="10323" y="1"/>
                  </a:moveTo>
                  <a:lnTo>
                    <a:pt x="10180" y="24"/>
                  </a:lnTo>
                  <a:lnTo>
                    <a:pt x="11192" y="5204"/>
                  </a:lnTo>
                  <a:lnTo>
                    <a:pt x="13609" y="17277"/>
                  </a:lnTo>
                  <a:cubicBezTo>
                    <a:pt x="13633" y="17372"/>
                    <a:pt x="14550" y="28730"/>
                    <a:pt x="12752" y="32588"/>
                  </a:cubicBezTo>
                  <a:cubicBezTo>
                    <a:pt x="11665" y="34916"/>
                    <a:pt x="10242" y="35509"/>
                    <a:pt x="8938" y="35509"/>
                  </a:cubicBezTo>
                  <a:cubicBezTo>
                    <a:pt x="8115" y="35509"/>
                    <a:pt x="7340" y="35273"/>
                    <a:pt x="6728" y="35088"/>
                  </a:cubicBezTo>
                  <a:lnTo>
                    <a:pt x="6347" y="34969"/>
                  </a:lnTo>
                  <a:cubicBezTo>
                    <a:pt x="4680" y="34481"/>
                    <a:pt x="1203" y="33433"/>
                    <a:pt x="608" y="32433"/>
                  </a:cubicBezTo>
                  <a:cubicBezTo>
                    <a:pt x="1" y="31433"/>
                    <a:pt x="810" y="16396"/>
                    <a:pt x="3763" y="10157"/>
                  </a:cubicBezTo>
                  <a:cubicBezTo>
                    <a:pt x="4013" y="9657"/>
                    <a:pt x="4263" y="9133"/>
                    <a:pt x="4525" y="8621"/>
                  </a:cubicBezTo>
                  <a:lnTo>
                    <a:pt x="4382" y="8549"/>
                  </a:lnTo>
                  <a:cubicBezTo>
                    <a:pt x="4132" y="9061"/>
                    <a:pt x="3870" y="9573"/>
                    <a:pt x="3632" y="10097"/>
                  </a:cubicBezTo>
                  <a:cubicBezTo>
                    <a:pt x="1941" y="13657"/>
                    <a:pt x="1084" y="19825"/>
                    <a:pt x="727" y="23182"/>
                  </a:cubicBezTo>
                  <a:cubicBezTo>
                    <a:pt x="239" y="27647"/>
                    <a:pt x="132" y="31933"/>
                    <a:pt x="489" y="32517"/>
                  </a:cubicBezTo>
                  <a:cubicBezTo>
                    <a:pt x="1108" y="33552"/>
                    <a:pt x="4489" y="34564"/>
                    <a:pt x="6311" y="35112"/>
                  </a:cubicBezTo>
                  <a:lnTo>
                    <a:pt x="6680" y="35219"/>
                  </a:lnTo>
                  <a:cubicBezTo>
                    <a:pt x="7323" y="35422"/>
                    <a:pt x="8109" y="35660"/>
                    <a:pt x="8954" y="35660"/>
                  </a:cubicBezTo>
                  <a:cubicBezTo>
                    <a:pt x="10300" y="35660"/>
                    <a:pt x="11764" y="35041"/>
                    <a:pt x="12883" y="32648"/>
                  </a:cubicBezTo>
                  <a:cubicBezTo>
                    <a:pt x="14693" y="28766"/>
                    <a:pt x="13776" y="17360"/>
                    <a:pt x="13764" y="17241"/>
                  </a:cubicBezTo>
                  <a:lnTo>
                    <a:pt x="11335" y="5180"/>
                  </a:lnTo>
                  <a:lnTo>
                    <a:pt x="1032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0;p42"/>
            <p:cNvSpPr/>
            <p:nvPr/>
          </p:nvSpPr>
          <p:spPr>
            <a:xfrm>
              <a:off x="1892975" y="2445675"/>
              <a:ext cx="183950" cy="76825"/>
            </a:xfrm>
            <a:custGeom>
              <a:avLst/>
              <a:gdLst/>
              <a:ahLst/>
              <a:cxnLst/>
              <a:rect l="l" t="t" r="r" b="b"/>
              <a:pathLst>
                <a:path w="7358" h="3073" extrusionOk="0">
                  <a:moveTo>
                    <a:pt x="520" y="1"/>
                  </a:moveTo>
                  <a:cubicBezTo>
                    <a:pt x="189" y="1"/>
                    <a:pt x="0" y="1990"/>
                    <a:pt x="285" y="2382"/>
                  </a:cubicBezTo>
                  <a:cubicBezTo>
                    <a:pt x="504" y="2692"/>
                    <a:pt x="3960" y="3072"/>
                    <a:pt x="5783" y="3072"/>
                  </a:cubicBezTo>
                  <a:cubicBezTo>
                    <a:pt x="6339" y="3072"/>
                    <a:pt x="6743" y="3037"/>
                    <a:pt x="6857" y="2953"/>
                  </a:cubicBezTo>
                  <a:cubicBezTo>
                    <a:pt x="7357" y="2596"/>
                    <a:pt x="7084" y="751"/>
                    <a:pt x="7084" y="751"/>
                  </a:cubicBezTo>
                  <a:cubicBezTo>
                    <a:pt x="7084" y="751"/>
                    <a:pt x="845" y="24"/>
                    <a:pt x="523" y="1"/>
                  </a:cubicBezTo>
                  <a:cubicBezTo>
                    <a:pt x="522" y="1"/>
                    <a:pt x="521" y="1"/>
                    <a:pt x="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01;p42"/>
            <p:cNvSpPr/>
            <p:nvPr/>
          </p:nvSpPr>
          <p:spPr>
            <a:xfrm>
              <a:off x="1892050" y="2443900"/>
              <a:ext cx="186350" cy="80675"/>
            </a:xfrm>
            <a:custGeom>
              <a:avLst/>
              <a:gdLst/>
              <a:ahLst/>
              <a:cxnLst/>
              <a:rect l="l" t="t" r="r" b="b"/>
              <a:pathLst>
                <a:path w="7454" h="3227" extrusionOk="0">
                  <a:moveTo>
                    <a:pt x="560" y="155"/>
                  </a:moveTo>
                  <a:cubicBezTo>
                    <a:pt x="858" y="167"/>
                    <a:pt x="6442" y="822"/>
                    <a:pt x="7061" y="881"/>
                  </a:cubicBezTo>
                  <a:cubicBezTo>
                    <a:pt x="7133" y="1417"/>
                    <a:pt x="7228" y="2691"/>
                    <a:pt x="6871" y="2965"/>
                  </a:cubicBezTo>
                  <a:cubicBezTo>
                    <a:pt x="6769" y="3040"/>
                    <a:pt x="6392" y="3072"/>
                    <a:pt x="5863" y="3072"/>
                  </a:cubicBezTo>
                  <a:cubicBezTo>
                    <a:pt x="4714" y="3072"/>
                    <a:pt x="2853" y="2919"/>
                    <a:pt x="1572" y="2715"/>
                  </a:cubicBezTo>
                  <a:cubicBezTo>
                    <a:pt x="513" y="2548"/>
                    <a:pt x="405" y="2429"/>
                    <a:pt x="394" y="2417"/>
                  </a:cubicBezTo>
                  <a:cubicBezTo>
                    <a:pt x="167" y="2096"/>
                    <a:pt x="275" y="631"/>
                    <a:pt x="501" y="226"/>
                  </a:cubicBezTo>
                  <a:cubicBezTo>
                    <a:pt x="525" y="167"/>
                    <a:pt x="560" y="155"/>
                    <a:pt x="560" y="155"/>
                  </a:cubicBezTo>
                  <a:close/>
                  <a:moveTo>
                    <a:pt x="560" y="0"/>
                  </a:moveTo>
                  <a:cubicBezTo>
                    <a:pt x="489" y="0"/>
                    <a:pt x="405" y="48"/>
                    <a:pt x="346" y="143"/>
                  </a:cubicBezTo>
                  <a:cubicBezTo>
                    <a:pt x="108" y="595"/>
                    <a:pt x="1" y="2131"/>
                    <a:pt x="263" y="2500"/>
                  </a:cubicBezTo>
                  <a:cubicBezTo>
                    <a:pt x="310" y="2560"/>
                    <a:pt x="394" y="2691"/>
                    <a:pt x="1537" y="2870"/>
                  </a:cubicBezTo>
                  <a:cubicBezTo>
                    <a:pt x="2644" y="3048"/>
                    <a:pt x="4561" y="3227"/>
                    <a:pt x="5811" y="3227"/>
                  </a:cubicBezTo>
                  <a:cubicBezTo>
                    <a:pt x="6394" y="3227"/>
                    <a:pt x="6823" y="3191"/>
                    <a:pt x="6942" y="3084"/>
                  </a:cubicBezTo>
                  <a:cubicBezTo>
                    <a:pt x="7454" y="2691"/>
                    <a:pt x="7228" y="1000"/>
                    <a:pt x="7192" y="810"/>
                  </a:cubicBezTo>
                  <a:lnTo>
                    <a:pt x="7180" y="738"/>
                  </a:lnTo>
                  <a:lnTo>
                    <a:pt x="7121" y="738"/>
                  </a:lnTo>
                  <a:cubicBezTo>
                    <a:pt x="6871" y="715"/>
                    <a:pt x="882" y="12"/>
                    <a:pt x="56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02;p42"/>
            <p:cNvSpPr/>
            <p:nvPr/>
          </p:nvSpPr>
          <p:spPr>
            <a:xfrm>
              <a:off x="2227525" y="2445675"/>
              <a:ext cx="183650" cy="76825"/>
            </a:xfrm>
            <a:custGeom>
              <a:avLst/>
              <a:gdLst/>
              <a:ahLst/>
              <a:cxnLst/>
              <a:rect l="l" t="t" r="r" b="b"/>
              <a:pathLst>
                <a:path w="7346" h="3073" extrusionOk="0">
                  <a:moveTo>
                    <a:pt x="6837" y="1"/>
                  </a:moveTo>
                  <a:cubicBezTo>
                    <a:pt x="6836" y="1"/>
                    <a:pt x="6835" y="1"/>
                    <a:pt x="6834" y="1"/>
                  </a:cubicBezTo>
                  <a:cubicBezTo>
                    <a:pt x="6501" y="24"/>
                    <a:pt x="262" y="751"/>
                    <a:pt x="262" y="751"/>
                  </a:cubicBezTo>
                  <a:cubicBezTo>
                    <a:pt x="262" y="751"/>
                    <a:pt x="0" y="2596"/>
                    <a:pt x="488" y="2953"/>
                  </a:cubicBezTo>
                  <a:cubicBezTo>
                    <a:pt x="599" y="3037"/>
                    <a:pt x="1003" y="3072"/>
                    <a:pt x="1559" y="3072"/>
                  </a:cubicBezTo>
                  <a:cubicBezTo>
                    <a:pt x="3383" y="3072"/>
                    <a:pt x="6853" y="2692"/>
                    <a:pt x="7072" y="2382"/>
                  </a:cubicBezTo>
                  <a:cubicBezTo>
                    <a:pt x="7345" y="1990"/>
                    <a:pt x="7157" y="1"/>
                    <a:pt x="6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03;p42"/>
            <p:cNvSpPr/>
            <p:nvPr/>
          </p:nvSpPr>
          <p:spPr>
            <a:xfrm>
              <a:off x="2226025" y="2444200"/>
              <a:ext cx="186350" cy="80375"/>
            </a:xfrm>
            <a:custGeom>
              <a:avLst/>
              <a:gdLst/>
              <a:ahLst/>
              <a:cxnLst/>
              <a:rect l="l" t="t" r="r" b="b"/>
              <a:pathLst>
                <a:path w="7454" h="3215" extrusionOk="0">
                  <a:moveTo>
                    <a:pt x="6882" y="155"/>
                  </a:moveTo>
                  <a:cubicBezTo>
                    <a:pt x="6882" y="155"/>
                    <a:pt x="6918" y="167"/>
                    <a:pt x="6942" y="226"/>
                  </a:cubicBezTo>
                  <a:cubicBezTo>
                    <a:pt x="7168" y="631"/>
                    <a:pt x="7275" y="2084"/>
                    <a:pt x="7049" y="2417"/>
                  </a:cubicBezTo>
                  <a:cubicBezTo>
                    <a:pt x="7037" y="2417"/>
                    <a:pt x="6930" y="2548"/>
                    <a:pt x="5882" y="2715"/>
                  </a:cubicBezTo>
                  <a:cubicBezTo>
                    <a:pt x="4594" y="2919"/>
                    <a:pt x="2729" y="3072"/>
                    <a:pt x="1583" y="3072"/>
                  </a:cubicBezTo>
                  <a:cubicBezTo>
                    <a:pt x="1056" y="3072"/>
                    <a:pt x="681" y="3040"/>
                    <a:pt x="584" y="2965"/>
                  </a:cubicBezTo>
                  <a:cubicBezTo>
                    <a:pt x="239" y="2703"/>
                    <a:pt x="310" y="1417"/>
                    <a:pt x="381" y="881"/>
                  </a:cubicBezTo>
                  <a:cubicBezTo>
                    <a:pt x="1024" y="810"/>
                    <a:pt x="6597" y="155"/>
                    <a:pt x="6882" y="155"/>
                  </a:cubicBezTo>
                  <a:close/>
                  <a:moveTo>
                    <a:pt x="6882" y="0"/>
                  </a:moveTo>
                  <a:cubicBezTo>
                    <a:pt x="6573" y="12"/>
                    <a:pt x="584" y="714"/>
                    <a:pt x="322" y="750"/>
                  </a:cubicBezTo>
                  <a:lnTo>
                    <a:pt x="262" y="750"/>
                  </a:lnTo>
                  <a:lnTo>
                    <a:pt x="251" y="810"/>
                  </a:lnTo>
                  <a:cubicBezTo>
                    <a:pt x="239" y="1000"/>
                    <a:pt x="0" y="2715"/>
                    <a:pt x="501" y="3084"/>
                  </a:cubicBezTo>
                  <a:cubicBezTo>
                    <a:pt x="620" y="3179"/>
                    <a:pt x="1060" y="3215"/>
                    <a:pt x="1632" y="3215"/>
                  </a:cubicBezTo>
                  <a:cubicBezTo>
                    <a:pt x="2882" y="3215"/>
                    <a:pt x="4811" y="3036"/>
                    <a:pt x="5906" y="2869"/>
                  </a:cubicBezTo>
                  <a:cubicBezTo>
                    <a:pt x="7073" y="2679"/>
                    <a:pt x="7156" y="2548"/>
                    <a:pt x="7180" y="2500"/>
                  </a:cubicBezTo>
                  <a:cubicBezTo>
                    <a:pt x="7454" y="2131"/>
                    <a:pt x="7347" y="595"/>
                    <a:pt x="7097" y="155"/>
                  </a:cubicBezTo>
                  <a:cubicBezTo>
                    <a:pt x="7037" y="48"/>
                    <a:pt x="6966" y="0"/>
                    <a:pt x="688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04;p42"/>
            <p:cNvSpPr/>
            <p:nvPr/>
          </p:nvSpPr>
          <p:spPr>
            <a:xfrm>
              <a:off x="2112625" y="2419000"/>
              <a:ext cx="32750" cy="30150"/>
            </a:xfrm>
            <a:custGeom>
              <a:avLst/>
              <a:gdLst/>
              <a:ahLst/>
              <a:cxnLst/>
              <a:rect l="l" t="t" r="r" b="b"/>
              <a:pathLst>
                <a:path w="1310" h="1206" extrusionOk="0">
                  <a:moveTo>
                    <a:pt x="661" y="0"/>
                  </a:moveTo>
                  <a:cubicBezTo>
                    <a:pt x="413" y="0"/>
                    <a:pt x="181" y="165"/>
                    <a:pt x="95" y="413"/>
                  </a:cubicBezTo>
                  <a:cubicBezTo>
                    <a:pt x="0" y="722"/>
                    <a:pt x="155" y="1068"/>
                    <a:pt x="476" y="1175"/>
                  </a:cubicBezTo>
                  <a:cubicBezTo>
                    <a:pt x="538" y="1196"/>
                    <a:pt x="600" y="1206"/>
                    <a:pt x="660" y="1206"/>
                  </a:cubicBezTo>
                  <a:cubicBezTo>
                    <a:pt x="905" y="1206"/>
                    <a:pt x="1129" y="1042"/>
                    <a:pt x="1215" y="794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1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05;p42"/>
            <p:cNvSpPr/>
            <p:nvPr/>
          </p:nvSpPr>
          <p:spPr>
            <a:xfrm>
              <a:off x="2110225" y="2416975"/>
              <a:ext cx="37550" cy="34075"/>
            </a:xfrm>
            <a:custGeom>
              <a:avLst/>
              <a:gdLst/>
              <a:ahLst/>
              <a:cxnLst/>
              <a:rect l="l" t="t" r="r" b="b"/>
              <a:pathLst>
                <a:path w="1502" h="1363" extrusionOk="0">
                  <a:moveTo>
                    <a:pt x="751" y="160"/>
                  </a:moveTo>
                  <a:cubicBezTo>
                    <a:pt x="811" y="160"/>
                    <a:pt x="870" y="172"/>
                    <a:pt x="906" y="184"/>
                  </a:cubicBezTo>
                  <a:cubicBezTo>
                    <a:pt x="1180" y="279"/>
                    <a:pt x="1323" y="577"/>
                    <a:pt x="1239" y="851"/>
                  </a:cubicBezTo>
                  <a:cubicBezTo>
                    <a:pt x="1192" y="994"/>
                    <a:pt x="1084" y="1101"/>
                    <a:pt x="965" y="1172"/>
                  </a:cubicBezTo>
                  <a:cubicBezTo>
                    <a:pt x="896" y="1207"/>
                    <a:pt x="823" y="1226"/>
                    <a:pt x="747" y="1226"/>
                  </a:cubicBezTo>
                  <a:cubicBezTo>
                    <a:pt x="694" y="1226"/>
                    <a:pt x="639" y="1216"/>
                    <a:pt x="584" y="1196"/>
                  </a:cubicBezTo>
                  <a:cubicBezTo>
                    <a:pt x="311" y="1113"/>
                    <a:pt x="168" y="815"/>
                    <a:pt x="251" y="529"/>
                  </a:cubicBezTo>
                  <a:cubicBezTo>
                    <a:pt x="299" y="398"/>
                    <a:pt x="406" y="279"/>
                    <a:pt x="525" y="220"/>
                  </a:cubicBezTo>
                  <a:cubicBezTo>
                    <a:pt x="596" y="172"/>
                    <a:pt x="668" y="160"/>
                    <a:pt x="751" y="160"/>
                  </a:cubicBezTo>
                  <a:close/>
                  <a:moveTo>
                    <a:pt x="760" y="1"/>
                  </a:moveTo>
                  <a:cubicBezTo>
                    <a:pt x="661" y="1"/>
                    <a:pt x="565" y="22"/>
                    <a:pt x="465" y="65"/>
                  </a:cubicBezTo>
                  <a:cubicBezTo>
                    <a:pt x="299" y="160"/>
                    <a:pt x="180" y="291"/>
                    <a:pt x="120" y="470"/>
                  </a:cubicBezTo>
                  <a:cubicBezTo>
                    <a:pt x="1" y="827"/>
                    <a:pt x="191" y="1208"/>
                    <a:pt x="537" y="1327"/>
                  </a:cubicBezTo>
                  <a:cubicBezTo>
                    <a:pt x="596" y="1351"/>
                    <a:pt x="668" y="1363"/>
                    <a:pt x="751" y="1363"/>
                  </a:cubicBezTo>
                  <a:cubicBezTo>
                    <a:pt x="846" y="1363"/>
                    <a:pt x="953" y="1327"/>
                    <a:pt x="1049" y="1303"/>
                  </a:cubicBezTo>
                  <a:cubicBezTo>
                    <a:pt x="1203" y="1208"/>
                    <a:pt x="1323" y="1077"/>
                    <a:pt x="1382" y="899"/>
                  </a:cubicBezTo>
                  <a:cubicBezTo>
                    <a:pt x="1501" y="541"/>
                    <a:pt x="1311" y="148"/>
                    <a:pt x="965" y="29"/>
                  </a:cubicBezTo>
                  <a:cubicBezTo>
                    <a:pt x="894" y="10"/>
                    <a:pt x="826" y="1"/>
                    <a:pt x="7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06;p42"/>
            <p:cNvSpPr/>
            <p:nvPr/>
          </p:nvSpPr>
          <p:spPr>
            <a:xfrm>
              <a:off x="2114400" y="2336150"/>
              <a:ext cx="28900" cy="30375"/>
            </a:xfrm>
            <a:custGeom>
              <a:avLst/>
              <a:gdLst/>
              <a:ahLst/>
              <a:cxnLst/>
              <a:rect l="l" t="t" r="r" b="b"/>
              <a:pathLst>
                <a:path w="1156" h="1215" extrusionOk="0">
                  <a:moveTo>
                    <a:pt x="584" y="0"/>
                  </a:moveTo>
                  <a:cubicBezTo>
                    <a:pt x="263" y="0"/>
                    <a:pt x="1" y="262"/>
                    <a:pt x="1" y="607"/>
                  </a:cubicBezTo>
                  <a:cubicBezTo>
                    <a:pt x="1" y="941"/>
                    <a:pt x="263" y="1215"/>
                    <a:pt x="584" y="1215"/>
                  </a:cubicBezTo>
                  <a:cubicBezTo>
                    <a:pt x="894" y="1215"/>
                    <a:pt x="1156" y="941"/>
                    <a:pt x="1156" y="607"/>
                  </a:cubicBezTo>
                  <a:cubicBezTo>
                    <a:pt x="1156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7;p42"/>
            <p:cNvSpPr/>
            <p:nvPr/>
          </p:nvSpPr>
          <p:spPr>
            <a:xfrm>
              <a:off x="2110225" y="23343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5"/>
                  </a:moveTo>
                  <a:cubicBezTo>
                    <a:pt x="811" y="145"/>
                    <a:pt x="870" y="156"/>
                    <a:pt x="906" y="168"/>
                  </a:cubicBezTo>
                  <a:cubicBezTo>
                    <a:pt x="1180" y="264"/>
                    <a:pt x="1323" y="561"/>
                    <a:pt x="1239" y="835"/>
                  </a:cubicBezTo>
                  <a:cubicBezTo>
                    <a:pt x="1192" y="978"/>
                    <a:pt x="1084" y="1097"/>
                    <a:pt x="965" y="1157"/>
                  </a:cubicBezTo>
                  <a:cubicBezTo>
                    <a:pt x="896" y="1191"/>
                    <a:pt x="823" y="1210"/>
                    <a:pt x="747" y="1210"/>
                  </a:cubicBezTo>
                  <a:cubicBezTo>
                    <a:pt x="694" y="1210"/>
                    <a:pt x="639" y="1200"/>
                    <a:pt x="584" y="1180"/>
                  </a:cubicBezTo>
                  <a:cubicBezTo>
                    <a:pt x="311" y="1097"/>
                    <a:pt x="168" y="799"/>
                    <a:pt x="251" y="514"/>
                  </a:cubicBezTo>
                  <a:cubicBezTo>
                    <a:pt x="299" y="383"/>
                    <a:pt x="406" y="264"/>
                    <a:pt x="525" y="204"/>
                  </a:cubicBezTo>
                  <a:cubicBezTo>
                    <a:pt x="596" y="156"/>
                    <a:pt x="668" y="145"/>
                    <a:pt x="751" y="145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895"/>
                  </a:cubicBezTo>
                  <a:cubicBezTo>
                    <a:pt x="1501" y="537"/>
                    <a:pt x="1311" y="156"/>
                    <a:pt x="965" y="37"/>
                  </a:cubicBezTo>
                  <a:cubicBezTo>
                    <a:pt x="891" y="13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08;p42"/>
            <p:cNvSpPr/>
            <p:nvPr/>
          </p:nvSpPr>
          <p:spPr>
            <a:xfrm>
              <a:off x="2112625" y="2502050"/>
              <a:ext cx="32750" cy="30025"/>
            </a:xfrm>
            <a:custGeom>
              <a:avLst/>
              <a:gdLst/>
              <a:ahLst/>
              <a:cxnLst/>
              <a:rect l="l" t="t" r="r" b="b"/>
              <a:pathLst>
                <a:path w="1310" h="1201" extrusionOk="0">
                  <a:moveTo>
                    <a:pt x="661" y="0"/>
                  </a:moveTo>
                  <a:cubicBezTo>
                    <a:pt x="413" y="0"/>
                    <a:pt x="181" y="164"/>
                    <a:pt x="95" y="413"/>
                  </a:cubicBezTo>
                  <a:cubicBezTo>
                    <a:pt x="0" y="722"/>
                    <a:pt x="155" y="1067"/>
                    <a:pt x="476" y="1175"/>
                  </a:cubicBezTo>
                  <a:cubicBezTo>
                    <a:pt x="533" y="1192"/>
                    <a:pt x="590" y="1200"/>
                    <a:pt x="646" y="1200"/>
                  </a:cubicBezTo>
                  <a:cubicBezTo>
                    <a:pt x="896" y="1200"/>
                    <a:pt x="1127" y="1035"/>
                    <a:pt x="1215" y="782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0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09;p42"/>
            <p:cNvSpPr/>
            <p:nvPr/>
          </p:nvSpPr>
          <p:spPr>
            <a:xfrm>
              <a:off x="2110225" y="24998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4"/>
                  </a:moveTo>
                  <a:cubicBezTo>
                    <a:pt x="811" y="144"/>
                    <a:pt x="870" y="156"/>
                    <a:pt x="906" y="180"/>
                  </a:cubicBezTo>
                  <a:cubicBezTo>
                    <a:pt x="1180" y="263"/>
                    <a:pt x="1323" y="561"/>
                    <a:pt x="1239" y="847"/>
                  </a:cubicBezTo>
                  <a:cubicBezTo>
                    <a:pt x="1192" y="978"/>
                    <a:pt x="1084" y="1097"/>
                    <a:pt x="965" y="1156"/>
                  </a:cubicBezTo>
                  <a:cubicBezTo>
                    <a:pt x="891" y="1194"/>
                    <a:pt x="812" y="1212"/>
                    <a:pt x="731" y="1212"/>
                  </a:cubicBezTo>
                  <a:cubicBezTo>
                    <a:pt x="683" y="1212"/>
                    <a:pt x="633" y="1206"/>
                    <a:pt x="584" y="1192"/>
                  </a:cubicBezTo>
                  <a:cubicBezTo>
                    <a:pt x="311" y="1097"/>
                    <a:pt x="168" y="799"/>
                    <a:pt x="251" y="513"/>
                  </a:cubicBezTo>
                  <a:cubicBezTo>
                    <a:pt x="299" y="383"/>
                    <a:pt x="406" y="263"/>
                    <a:pt x="525" y="204"/>
                  </a:cubicBezTo>
                  <a:cubicBezTo>
                    <a:pt x="596" y="156"/>
                    <a:pt x="668" y="144"/>
                    <a:pt x="751" y="144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906"/>
                  </a:cubicBezTo>
                  <a:cubicBezTo>
                    <a:pt x="1501" y="549"/>
                    <a:pt x="1311" y="156"/>
                    <a:pt x="965" y="37"/>
                  </a:cubicBezTo>
                  <a:cubicBezTo>
                    <a:pt x="891" y="12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10;p42"/>
            <p:cNvSpPr/>
            <p:nvPr/>
          </p:nvSpPr>
          <p:spPr>
            <a:xfrm>
              <a:off x="2008725" y="1880125"/>
              <a:ext cx="153325" cy="409300"/>
            </a:xfrm>
            <a:custGeom>
              <a:avLst/>
              <a:gdLst/>
              <a:ahLst/>
              <a:cxnLst/>
              <a:rect l="l" t="t" r="r" b="b"/>
              <a:pathLst>
                <a:path w="6133" h="16372" extrusionOk="0">
                  <a:moveTo>
                    <a:pt x="4394" y="1"/>
                  </a:moveTo>
                  <a:lnTo>
                    <a:pt x="4394" y="1"/>
                  </a:lnTo>
                  <a:lnTo>
                    <a:pt x="4394" y="1"/>
                  </a:lnTo>
                  <a:cubicBezTo>
                    <a:pt x="4394" y="1"/>
                    <a:pt x="4394" y="1"/>
                    <a:pt x="4394" y="1"/>
                  </a:cubicBezTo>
                  <a:close/>
                  <a:moveTo>
                    <a:pt x="4394" y="1"/>
                  </a:moveTo>
                  <a:cubicBezTo>
                    <a:pt x="4383" y="4"/>
                    <a:pt x="3156" y="152"/>
                    <a:pt x="1954" y="1072"/>
                  </a:cubicBezTo>
                  <a:cubicBezTo>
                    <a:pt x="406" y="2263"/>
                    <a:pt x="1" y="3727"/>
                    <a:pt x="1" y="3727"/>
                  </a:cubicBezTo>
                  <a:lnTo>
                    <a:pt x="2668" y="4156"/>
                  </a:lnTo>
                  <a:lnTo>
                    <a:pt x="537" y="4370"/>
                  </a:lnTo>
                  <a:cubicBezTo>
                    <a:pt x="537" y="4370"/>
                    <a:pt x="1061" y="5597"/>
                    <a:pt x="2108" y="8323"/>
                  </a:cubicBezTo>
                  <a:cubicBezTo>
                    <a:pt x="2977" y="10573"/>
                    <a:pt x="5823" y="16372"/>
                    <a:pt x="5823" y="16372"/>
                  </a:cubicBezTo>
                  <a:cubicBezTo>
                    <a:pt x="6133" y="11574"/>
                    <a:pt x="3347" y="2799"/>
                    <a:pt x="3347" y="2799"/>
                  </a:cubicBezTo>
                  <a:cubicBezTo>
                    <a:pt x="3347" y="2799"/>
                    <a:pt x="2799" y="894"/>
                    <a:pt x="4418" y="453"/>
                  </a:cubicBezTo>
                  <a:lnTo>
                    <a:pt x="4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11;p42"/>
            <p:cNvSpPr/>
            <p:nvPr/>
          </p:nvSpPr>
          <p:spPr>
            <a:xfrm>
              <a:off x="2006350" y="1878350"/>
              <a:ext cx="157500" cy="418525"/>
            </a:xfrm>
            <a:custGeom>
              <a:avLst/>
              <a:gdLst/>
              <a:ahLst/>
              <a:cxnLst/>
              <a:rect l="l" t="t" r="r" b="b"/>
              <a:pathLst>
                <a:path w="6300" h="16741" extrusionOk="0">
                  <a:moveTo>
                    <a:pt x="4406" y="167"/>
                  </a:moveTo>
                  <a:lnTo>
                    <a:pt x="4418" y="477"/>
                  </a:lnTo>
                  <a:cubicBezTo>
                    <a:pt x="4001" y="608"/>
                    <a:pt x="3692" y="846"/>
                    <a:pt x="3501" y="1191"/>
                  </a:cubicBezTo>
                  <a:cubicBezTo>
                    <a:pt x="3096" y="1917"/>
                    <a:pt x="3346" y="2858"/>
                    <a:pt x="3370" y="2905"/>
                  </a:cubicBezTo>
                  <a:cubicBezTo>
                    <a:pt x="3394" y="2989"/>
                    <a:pt x="6037" y="11371"/>
                    <a:pt x="5847" y="16169"/>
                  </a:cubicBezTo>
                  <a:cubicBezTo>
                    <a:pt x="5299" y="15014"/>
                    <a:pt x="3037" y="10335"/>
                    <a:pt x="2275" y="8382"/>
                  </a:cubicBezTo>
                  <a:cubicBezTo>
                    <a:pt x="1406" y="6108"/>
                    <a:pt x="882" y="4858"/>
                    <a:pt x="751" y="4513"/>
                  </a:cubicBezTo>
                  <a:lnTo>
                    <a:pt x="3311" y="4263"/>
                  </a:lnTo>
                  <a:lnTo>
                    <a:pt x="167" y="3739"/>
                  </a:lnTo>
                  <a:cubicBezTo>
                    <a:pt x="286" y="3429"/>
                    <a:pt x="763" y="2215"/>
                    <a:pt x="2072" y="1203"/>
                  </a:cubicBezTo>
                  <a:cubicBezTo>
                    <a:pt x="3084" y="429"/>
                    <a:pt x="4120" y="215"/>
                    <a:pt x="4406" y="167"/>
                  </a:cubicBezTo>
                  <a:close/>
                  <a:moveTo>
                    <a:pt x="4561" y="0"/>
                  </a:moveTo>
                  <a:lnTo>
                    <a:pt x="4489" y="12"/>
                  </a:lnTo>
                  <a:cubicBezTo>
                    <a:pt x="4442" y="24"/>
                    <a:pt x="3215" y="167"/>
                    <a:pt x="2001" y="1096"/>
                  </a:cubicBezTo>
                  <a:cubicBezTo>
                    <a:pt x="453" y="2286"/>
                    <a:pt x="36" y="3739"/>
                    <a:pt x="24" y="3798"/>
                  </a:cubicBezTo>
                  <a:lnTo>
                    <a:pt x="1" y="3870"/>
                  </a:lnTo>
                  <a:lnTo>
                    <a:pt x="2180" y="4227"/>
                  </a:lnTo>
                  <a:lnTo>
                    <a:pt x="525" y="4394"/>
                  </a:lnTo>
                  <a:lnTo>
                    <a:pt x="572" y="4477"/>
                  </a:lnTo>
                  <a:cubicBezTo>
                    <a:pt x="572" y="4489"/>
                    <a:pt x="1108" y="5739"/>
                    <a:pt x="2144" y="8442"/>
                  </a:cubicBezTo>
                  <a:cubicBezTo>
                    <a:pt x="3013" y="10656"/>
                    <a:pt x="5823" y="16431"/>
                    <a:pt x="5859" y="16490"/>
                  </a:cubicBezTo>
                  <a:lnTo>
                    <a:pt x="5978" y="16740"/>
                  </a:lnTo>
                  <a:lnTo>
                    <a:pt x="5990" y="16479"/>
                  </a:lnTo>
                  <a:cubicBezTo>
                    <a:pt x="6299" y="11692"/>
                    <a:pt x="3549" y="2965"/>
                    <a:pt x="3513" y="2870"/>
                  </a:cubicBezTo>
                  <a:cubicBezTo>
                    <a:pt x="3501" y="2858"/>
                    <a:pt x="3251" y="1953"/>
                    <a:pt x="3632" y="1262"/>
                  </a:cubicBezTo>
                  <a:cubicBezTo>
                    <a:pt x="3811" y="953"/>
                    <a:pt x="4132" y="727"/>
                    <a:pt x="4525" y="608"/>
                  </a:cubicBezTo>
                  <a:lnTo>
                    <a:pt x="4585" y="596"/>
                  </a:lnTo>
                  <a:lnTo>
                    <a:pt x="4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2;p42"/>
            <p:cNvSpPr/>
            <p:nvPr/>
          </p:nvSpPr>
          <p:spPr>
            <a:xfrm>
              <a:off x="1958425" y="2056550"/>
              <a:ext cx="79800" cy="64700"/>
            </a:xfrm>
            <a:custGeom>
              <a:avLst/>
              <a:gdLst/>
              <a:ahLst/>
              <a:cxnLst/>
              <a:rect l="l" t="t" r="r" b="b"/>
              <a:pathLst>
                <a:path w="3192" h="2588" extrusionOk="0">
                  <a:moveTo>
                    <a:pt x="2501" y="1"/>
                  </a:moveTo>
                  <a:cubicBezTo>
                    <a:pt x="1974" y="1"/>
                    <a:pt x="1608" y="1100"/>
                    <a:pt x="1608" y="1100"/>
                  </a:cubicBezTo>
                  <a:cubicBezTo>
                    <a:pt x="1608" y="1100"/>
                    <a:pt x="774" y="134"/>
                    <a:pt x="371" y="134"/>
                  </a:cubicBezTo>
                  <a:cubicBezTo>
                    <a:pt x="291" y="134"/>
                    <a:pt x="227" y="172"/>
                    <a:pt x="191" y="266"/>
                  </a:cubicBezTo>
                  <a:cubicBezTo>
                    <a:pt x="1" y="838"/>
                    <a:pt x="1477" y="2588"/>
                    <a:pt x="1477" y="2588"/>
                  </a:cubicBezTo>
                  <a:cubicBezTo>
                    <a:pt x="2013" y="2052"/>
                    <a:pt x="3192" y="183"/>
                    <a:pt x="2608" y="16"/>
                  </a:cubicBezTo>
                  <a:cubicBezTo>
                    <a:pt x="2572" y="6"/>
                    <a:pt x="2536" y="1"/>
                    <a:pt x="250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13;p42"/>
            <p:cNvSpPr/>
            <p:nvPr/>
          </p:nvSpPr>
          <p:spPr>
            <a:xfrm>
              <a:off x="1956350" y="2054900"/>
              <a:ext cx="76225" cy="69325"/>
            </a:xfrm>
            <a:custGeom>
              <a:avLst/>
              <a:gdLst/>
              <a:ahLst/>
              <a:cxnLst/>
              <a:rect l="l" t="t" r="r" b="b"/>
              <a:pathLst>
                <a:path w="3049" h="2773" extrusionOk="0">
                  <a:moveTo>
                    <a:pt x="2574" y="130"/>
                  </a:moveTo>
                  <a:cubicBezTo>
                    <a:pt x="2601" y="130"/>
                    <a:pt x="2628" y="134"/>
                    <a:pt x="2656" y="142"/>
                  </a:cubicBezTo>
                  <a:cubicBezTo>
                    <a:pt x="2703" y="153"/>
                    <a:pt x="2739" y="189"/>
                    <a:pt x="2751" y="249"/>
                  </a:cubicBezTo>
                  <a:cubicBezTo>
                    <a:pt x="2870" y="677"/>
                    <a:pt x="2036" y="2035"/>
                    <a:pt x="1560" y="2559"/>
                  </a:cubicBezTo>
                  <a:cubicBezTo>
                    <a:pt x="1132" y="2035"/>
                    <a:pt x="203" y="785"/>
                    <a:pt x="358" y="368"/>
                  </a:cubicBezTo>
                  <a:cubicBezTo>
                    <a:pt x="381" y="296"/>
                    <a:pt x="405" y="273"/>
                    <a:pt x="441" y="273"/>
                  </a:cubicBezTo>
                  <a:lnTo>
                    <a:pt x="477" y="273"/>
                  </a:lnTo>
                  <a:cubicBezTo>
                    <a:pt x="739" y="273"/>
                    <a:pt x="1322" y="844"/>
                    <a:pt x="1632" y="1201"/>
                  </a:cubicBezTo>
                  <a:lnTo>
                    <a:pt x="1727" y="1308"/>
                  </a:lnTo>
                  <a:lnTo>
                    <a:pt x="1763" y="1189"/>
                  </a:lnTo>
                  <a:cubicBezTo>
                    <a:pt x="1863" y="878"/>
                    <a:pt x="2191" y="130"/>
                    <a:pt x="2574" y="130"/>
                  </a:cubicBezTo>
                  <a:close/>
                  <a:moveTo>
                    <a:pt x="2565" y="1"/>
                  </a:moveTo>
                  <a:cubicBezTo>
                    <a:pt x="2100" y="1"/>
                    <a:pt x="1764" y="731"/>
                    <a:pt x="1655" y="1035"/>
                  </a:cubicBezTo>
                  <a:cubicBezTo>
                    <a:pt x="1416" y="783"/>
                    <a:pt x="804" y="138"/>
                    <a:pt x="439" y="138"/>
                  </a:cubicBezTo>
                  <a:cubicBezTo>
                    <a:pt x="423" y="138"/>
                    <a:pt x="408" y="139"/>
                    <a:pt x="393" y="142"/>
                  </a:cubicBezTo>
                  <a:cubicBezTo>
                    <a:pt x="334" y="153"/>
                    <a:pt x="250" y="201"/>
                    <a:pt x="203" y="320"/>
                  </a:cubicBezTo>
                  <a:cubicBezTo>
                    <a:pt x="0" y="904"/>
                    <a:pt x="1346" y="2535"/>
                    <a:pt x="1501" y="2713"/>
                  </a:cubicBezTo>
                  <a:lnTo>
                    <a:pt x="1560" y="2773"/>
                  </a:lnTo>
                  <a:lnTo>
                    <a:pt x="1596" y="2737"/>
                  </a:lnTo>
                  <a:cubicBezTo>
                    <a:pt x="2060" y="2273"/>
                    <a:pt x="3048" y="773"/>
                    <a:pt x="2894" y="237"/>
                  </a:cubicBezTo>
                  <a:cubicBezTo>
                    <a:pt x="2870" y="130"/>
                    <a:pt x="2810" y="58"/>
                    <a:pt x="2703" y="23"/>
                  </a:cubicBezTo>
                  <a:cubicBezTo>
                    <a:pt x="2656" y="8"/>
                    <a:pt x="2610" y="1"/>
                    <a:pt x="25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14;p42"/>
            <p:cNvSpPr/>
            <p:nvPr/>
          </p:nvSpPr>
          <p:spPr>
            <a:xfrm>
              <a:off x="1955150" y="2118250"/>
              <a:ext cx="28900" cy="29800"/>
            </a:xfrm>
            <a:custGeom>
              <a:avLst/>
              <a:gdLst/>
              <a:ahLst/>
              <a:cxnLst/>
              <a:rect l="l" t="t" r="r" b="b"/>
              <a:pathLst>
                <a:path w="1156" h="1192" extrusionOk="0">
                  <a:moveTo>
                    <a:pt x="584" y="1"/>
                  </a:moveTo>
                  <a:cubicBezTo>
                    <a:pt x="251" y="1"/>
                    <a:pt x="1" y="275"/>
                    <a:pt x="1" y="596"/>
                  </a:cubicBezTo>
                  <a:cubicBezTo>
                    <a:pt x="1" y="929"/>
                    <a:pt x="251" y="1191"/>
                    <a:pt x="584" y="1191"/>
                  </a:cubicBezTo>
                  <a:cubicBezTo>
                    <a:pt x="906" y="1191"/>
                    <a:pt x="1156" y="929"/>
                    <a:pt x="1156" y="596"/>
                  </a:cubicBezTo>
                  <a:cubicBezTo>
                    <a:pt x="1156" y="275"/>
                    <a:pt x="906" y="1"/>
                    <a:pt x="584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15;p42"/>
            <p:cNvSpPr/>
            <p:nvPr/>
          </p:nvSpPr>
          <p:spPr>
            <a:xfrm>
              <a:off x="1953375" y="2116475"/>
              <a:ext cx="32775" cy="33650"/>
            </a:xfrm>
            <a:custGeom>
              <a:avLst/>
              <a:gdLst/>
              <a:ahLst/>
              <a:cxnLst/>
              <a:rect l="l" t="t" r="r" b="b"/>
              <a:pathLst>
                <a:path w="1311" h="1346" extrusionOk="0">
                  <a:moveTo>
                    <a:pt x="655" y="155"/>
                  </a:moveTo>
                  <a:cubicBezTo>
                    <a:pt x="929" y="155"/>
                    <a:pt x="1155" y="393"/>
                    <a:pt x="1155" y="667"/>
                  </a:cubicBezTo>
                  <a:cubicBezTo>
                    <a:pt x="1155" y="953"/>
                    <a:pt x="929" y="1191"/>
                    <a:pt x="655" y="1191"/>
                  </a:cubicBezTo>
                  <a:cubicBezTo>
                    <a:pt x="369" y="1191"/>
                    <a:pt x="143" y="953"/>
                    <a:pt x="143" y="667"/>
                  </a:cubicBezTo>
                  <a:cubicBezTo>
                    <a:pt x="143" y="393"/>
                    <a:pt x="369" y="155"/>
                    <a:pt x="655" y="155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67"/>
                  </a:cubicBezTo>
                  <a:cubicBezTo>
                    <a:pt x="0" y="1048"/>
                    <a:pt x="298" y="1346"/>
                    <a:pt x="655" y="1346"/>
                  </a:cubicBezTo>
                  <a:cubicBezTo>
                    <a:pt x="1012" y="1346"/>
                    <a:pt x="1310" y="1024"/>
                    <a:pt x="1310" y="667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16;p42"/>
            <p:cNvSpPr/>
            <p:nvPr/>
          </p:nvSpPr>
          <p:spPr>
            <a:xfrm>
              <a:off x="2023925" y="2095325"/>
              <a:ext cx="15800" cy="1552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10" y="1"/>
                  </a:moveTo>
                  <a:cubicBezTo>
                    <a:pt x="131" y="1"/>
                    <a:pt x="0" y="132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1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17;p42"/>
            <p:cNvSpPr/>
            <p:nvPr/>
          </p:nvSpPr>
          <p:spPr>
            <a:xfrm>
              <a:off x="2022125" y="2093550"/>
              <a:ext cx="19375" cy="19375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43"/>
                  </a:moveTo>
                  <a:cubicBezTo>
                    <a:pt x="525" y="143"/>
                    <a:pt x="620" y="251"/>
                    <a:pt x="620" y="382"/>
                  </a:cubicBezTo>
                  <a:cubicBezTo>
                    <a:pt x="620" y="512"/>
                    <a:pt x="525" y="620"/>
                    <a:pt x="382" y="620"/>
                  </a:cubicBezTo>
                  <a:cubicBezTo>
                    <a:pt x="251" y="620"/>
                    <a:pt x="144" y="512"/>
                    <a:pt x="144" y="382"/>
                  </a:cubicBezTo>
                  <a:cubicBezTo>
                    <a:pt x="144" y="251"/>
                    <a:pt x="251" y="143"/>
                    <a:pt x="382" y="143"/>
                  </a:cubicBezTo>
                  <a:close/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79"/>
                    <a:pt x="608" y="1"/>
                    <a:pt x="38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18;p42"/>
            <p:cNvSpPr/>
            <p:nvPr/>
          </p:nvSpPr>
          <p:spPr>
            <a:xfrm>
              <a:off x="2016775" y="2134325"/>
              <a:ext cx="26800" cy="27700"/>
            </a:xfrm>
            <a:custGeom>
              <a:avLst/>
              <a:gdLst/>
              <a:ahLst/>
              <a:cxnLst/>
              <a:rect l="l" t="t" r="r" b="b"/>
              <a:pathLst>
                <a:path w="1072" h="1108" extrusionOk="0">
                  <a:moveTo>
                    <a:pt x="536" y="1"/>
                  </a:moveTo>
                  <a:cubicBezTo>
                    <a:pt x="239" y="1"/>
                    <a:pt x="0" y="251"/>
                    <a:pt x="0" y="548"/>
                  </a:cubicBezTo>
                  <a:cubicBezTo>
                    <a:pt x="0" y="858"/>
                    <a:pt x="239" y="1108"/>
                    <a:pt x="536" y="1108"/>
                  </a:cubicBezTo>
                  <a:cubicBezTo>
                    <a:pt x="834" y="1108"/>
                    <a:pt x="1072" y="858"/>
                    <a:pt x="1072" y="548"/>
                  </a:cubicBezTo>
                  <a:cubicBezTo>
                    <a:pt x="1072" y="251"/>
                    <a:pt x="834" y="1"/>
                    <a:pt x="536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9;p42"/>
            <p:cNvSpPr/>
            <p:nvPr/>
          </p:nvSpPr>
          <p:spPr>
            <a:xfrm>
              <a:off x="2014975" y="2131950"/>
              <a:ext cx="30700" cy="31575"/>
            </a:xfrm>
            <a:custGeom>
              <a:avLst/>
              <a:gdLst/>
              <a:ahLst/>
              <a:cxnLst/>
              <a:rect l="l" t="t" r="r" b="b"/>
              <a:pathLst>
                <a:path w="1228" h="1263" extrusionOk="0">
                  <a:moveTo>
                    <a:pt x="608" y="167"/>
                  </a:moveTo>
                  <a:cubicBezTo>
                    <a:pt x="870" y="167"/>
                    <a:pt x="1073" y="381"/>
                    <a:pt x="1073" y="643"/>
                  </a:cubicBezTo>
                  <a:cubicBezTo>
                    <a:pt x="1073" y="917"/>
                    <a:pt x="870" y="1120"/>
                    <a:pt x="608" y="1120"/>
                  </a:cubicBezTo>
                  <a:cubicBezTo>
                    <a:pt x="358" y="1120"/>
                    <a:pt x="156" y="905"/>
                    <a:pt x="156" y="643"/>
                  </a:cubicBezTo>
                  <a:cubicBezTo>
                    <a:pt x="156" y="381"/>
                    <a:pt x="358" y="167"/>
                    <a:pt x="608" y="167"/>
                  </a:cubicBezTo>
                  <a:close/>
                  <a:moveTo>
                    <a:pt x="608" y="0"/>
                  </a:moveTo>
                  <a:cubicBezTo>
                    <a:pt x="275" y="0"/>
                    <a:pt x="1" y="286"/>
                    <a:pt x="1" y="631"/>
                  </a:cubicBezTo>
                  <a:cubicBezTo>
                    <a:pt x="1" y="977"/>
                    <a:pt x="287" y="1262"/>
                    <a:pt x="608" y="1262"/>
                  </a:cubicBezTo>
                  <a:cubicBezTo>
                    <a:pt x="953" y="1262"/>
                    <a:pt x="1227" y="977"/>
                    <a:pt x="1227" y="631"/>
                  </a:cubicBezTo>
                  <a:cubicBezTo>
                    <a:pt x="1227" y="286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20;p42"/>
            <p:cNvSpPr/>
            <p:nvPr/>
          </p:nvSpPr>
          <p:spPr>
            <a:xfrm>
              <a:off x="2017675" y="1662525"/>
              <a:ext cx="162225" cy="188350"/>
            </a:xfrm>
            <a:custGeom>
              <a:avLst/>
              <a:gdLst/>
              <a:ahLst/>
              <a:cxnLst/>
              <a:rect l="l" t="t" r="r" b="b"/>
              <a:pathLst>
                <a:path w="6489" h="7534" extrusionOk="0">
                  <a:moveTo>
                    <a:pt x="2510" y="1"/>
                  </a:moveTo>
                  <a:cubicBezTo>
                    <a:pt x="1970" y="1"/>
                    <a:pt x="1470" y="367"/>
                    <a:pt x="1322" y="930"/>
                  </a:cubicBezTo>
                  <a:lnTo>
                    <a:pt x="179" y="5181"/>
                  </a:lnTo>
                  <a:cubicBezTo>
                    <a:pt x="0" y="5871"/>
                    <a:pt x="381" y="6550"/>
                    <a:pt x="1036" y="6740"/>
                  </a:cubicBezTo>
                  <a:lnTo>
                    <a:pt x="3643" y="7490"/>
                  </a:lnTo>
                  <a:cubicBezTo>
                    <a:pt x="3750" y="7519"/>
                    <a:pt x="3858" y="7533"/>
                    <a:pt x="3964" y="7533"/>
                  </a:cubicBezTo>
                  <a:cubicBezTo>
                    <a:pt x="4510" y="7533"/>
                    <a:pt x="5018" y="7167"/>
                    <a:pt x="5167" y="6609"/>
                  </a:cubicBezTo>
                  <a:lnTo>
                    <a:pt x="6310" y="2359"/>
                  </a:lnTo>
                  <a:cubicBezTo>
                    <a:pt x="6489" y="1668"/>
                    <a:pt x="6096" y="990"/>
                    <a:pt x="5441" y="787"/>
                  </a:cubicBezTo>
                  <a:lnTo>
                    <a:pt x="2846" y="49"/>
                  </a:lnTo>
                  <a:cubicBezTo>
                    <a:pt x="2734" y="16"/>
                    <a:pt x="2621" y="1"/>
                    <a:pt x="25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21;p42"/>
            <p:cNvSpPr/>
            <p:nvPr/>
          </p:nvSpPr>
          <p:spPr>
            <a:xfrm>
              <a:off x="2015275" y="1660725"/>
              <a:ext cx="166425" cy="192050"/>
            </a:xfrm>
            <a:custGeom>
              <a:avLst/>
              <a:gdLst/>
              <a:ahLst/>
              <a:cxnLst/>
              <a:rect l="l" t="t" r="r" b="b"/>
              <a:pathLst>
                <a:path w="6657" h="7682" extrusionOk="0">
                  <a:moveTo>
                    <a:pt x="2596" y="131"/>
                  </a:moveTo>
                  <a:cubicBezTo>
                    <a:pt x="2698" y="131"/>
                    <a:pt x="2802" y="147"/>
                    <a:pt x="2906" y="180"/>
                  </a:cubicBezTo>
                  <a:lnTo>
                    <a:pt x="5513" y="919"/>
                  </a:lnTo>
                  <a:cubicBezTo>
                    <a:pt x="6121" y="1097"/>
                    <a:pt x="6478" y="1752"/>
                    <a:pt x="6311" y="2395"/>
                  </a:cubicBezTo>
                  <a:lnTo>
                    <a:pt x="5168" y="6657"/>
                  </a:lnTo>
                  <a:cubicBezTo>
                    <a:pt x="5097" y="6967"/>
                    <a:pt x="4894" y="7229"/>
                    <a:pt x="4620" y="7384"/>
                  </a:cubicBezTo>
                  <a:cubicBezTo>
                    <a:pt x="4438" y="7479"/>
                    <a:pt x="4245" y="7532"/>
                    <a:pt x="4048" y="7532"/>
                  </a:cubicBezTo>
                  <a:cubicBezTo>
                    <a:pt x="3950" y="7532"/>
                    <a:pt x="3851" y="7519"/>
                    <a:pt x="3751" y="7491"/>
                  </a:cubicBezTo>
                  <a:lnTo>
                    <a:pt x="1156" y="6741"/>
                  </a:lnTo>
                  <a:cubicBezTo>
                    <a:pt x="537" y="6562"/>
                    <a:pt x="179" y="5907"/>
                    <a:pt x="346" y="5264"/>
                  </a:cubicBezTo>
                  <a:lnTo>
                    <a:pt x="1489" y="1014"/>
                  </a:lnTo>
                  <a:cubicBezTo>
                    <a:pt x="1572" y="704"/>
                    <a:pt x="1763" y="430"/>
                    <a:pt x="2049" y="288"/>
                  </a:cubicBezTo>
                  <a:cubicBezTo>
                    <a:pt x="2219" y="187"/>
                    <a:pt x="2405" y="131"/>
                    <a:pt x="2596" y="131"/>
                  </a:cubicBezTo>
                  <a:close/>
                  <a:moveTo>
                    <a:pt x="2605" y="1"/>
                  </a:moveTo>
                  <a:cubicBezTo>
                    <a:pt x="2382" y="1"/>
                    <a:pt x="2161" y="59"/>
                    <a:pt x="1965" y="169"/>
                  </a:cubicBezTo>
                  <a:cubicBezTo>
                    <a:pt x="1656" y="347"/>
                    <a:pt x="1430" y="621"/>
                    <a:pt x="1346" y="978"/>
                  </a:cubicBezTo>
                  <a:lnTo>
                    <a:pt x="203" y="5241"/>
                  </a:lnTo>
                  <a:cubicBezTo>
                    <a:pt x="1" y="5955"/>
                    <a:pt x="406" y="6693"/>
                    <a:pt x="1108" y="6896"/>
                  </a:cubicBezTo>
                  <a:lnTo>
                    <a:pt x="3716" y="7634"/>
                  </a:lnTo>
                  <a:cubicBezTo>
                    <a:pt x="3835" y="7669"/>
                    <a:pt x="3954" y="7681"/>
                    <a:pt x="4073" y="7681"/>
                  </a:cubicBezTo>
                  <a:cubicBezTo>
                    <a:pt x="4287" y="7681"/>
                    <a:pt x="4501" y="7622"/>
                    <a:pt x="4692" y="7515"/>
                  </a:cubicBezTo>
                  <a:cubicBezTo>
                    <a:pt x="5001" y="7336"/>
                    <a:pt x="5228" y="7050"/>
                    <a:pt x="5323" y="6693"/>
                  </a:cubicBezTo>
                  <a:lnTo>
                    <a:pt x="6466" y="2443"/>
                  </a:lnTo>
                  <a:cubicBezTo>
                    <a:pt x="6656" y="1728"/>
                    <a:pt x="6252" y="978"/>
                    <a:pt x="5561" y="788"/>
                  </a:cubicBezTo>
                  <a:lnTo>
                    <a:pt x="2954" y="49"/>
                  </a:lnTo>
                  <a:cubicBezTo>
                    <a:pt x="2839" y="17"/>
                    <a:pt x="2722" y="1"/>
                    <a:pt x="2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22;p42"/>
            <p:cNvSpPr/>
            <p:nvPr/>
          </p:nvSpPr>
          <p:spPr>
            <a:xfrm>
              <a:off x="1982850" y="1810400"/>
              <a:ext cx="334275" cy="219275"/>
            </a:xfrm>
            <a:custGeom>
              <a:avLst/>
              <a:gdLst/>
              <a:ahLst/>
              <a:cxnLst/>
              <a:rect l="l" t="t" r="r" b="b"/>
              <a:pathLst>
                <a:path w="13371" h="8771" extrusionOk="0">
                  <a:moveTo>
                    <a:pt x="6363" y="0"/>
                  </a:moveTo>
                  <a:cubicBezTo>
                    <a:pt x="2993" y="0"/>
                    <a:pt x="255" y="1736"/>
                    <a:pt x="131" y="4028"/>
                  </a:cubicBezTo>
                  <a:cubicBezTo>
                    <a:pt x="0" y="6433"/>
                    <a:pt x="2822" y="8552"/>
                    <a:pt x="6441" y="8755"/>
                  </a:cubicBezTo>
                  <a:cubicBezTo>
                    <a:pt x="6628" y="8765"/>
                    <a:pt x="6813" y="8770"/>
                    <a:pt x="6996" y="8770"/>
                  </a:cubicBezTo>
                  <a:cubicBezTo>
                    <a:pt x="10366" y="8770"/>
                    <a:pt x="13104" y="7035"/>
                    <a:pt x="13240" y="4742"/>
                  </a:cubicBezTo>
                  <a:cubicBezTo>
                    <a:pt x="13371" y="2337"/>
                    <a:pt x="10537" y="218"/>
                    <a:pt x="6918" y="16"/>
                  </a:cubicBezTo>
                  <a:cubicBezTo>
                    <a:pt x="6731" y="5"/>
                    <a:pt x="6546" y="0"/>
                    <a:pt x="6363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23;p42"/>
            <p:cNvSpPr/>
            <p:nvPr/>
          </p:nvSpPr>
          <p:spPr>
            <a:xfrm>
              <a:off x="1980750" y="1808325"/>
              <a:ext cx="337575" cy="223050"/>
            </a:xfrm>
            <a:custGeom>
              <a:avLst/>
              <a:gdLst/>
              <a:ahLst/>
              <a:cxnLst/>
              <a:rect l="l" t="t" r="r" b="b"/>
              <a:pathLst>
                <a:path w="13503" h="8922" extrusionOk="0">
                  <a:moveTo>
                    <a:pt x="6442" y="170"/>
                  </a:moveTo>
                  <a:cubicBezTo>
                    <a:pt x="6621" y="170"/>
                    <a:pt x="6799" y="170"/>
                    <a:pt x="6966" y="182"/>
                  </a:cubicBezTo>
                  <a:cubicBezTo>
                    <a:pt x="10550" y="361"/>
                    <a:pt x="13371" y="2444"/>
                    <a:pt x="13252" y="4813"/>
                  </a:cubicBezTo>
                  <a:cubicBezTo>
                    <a:pt x="13205" y="5659"/>
                    <a:pt x="12800" y="6445"/>
                    <a:pt x="12062" y="7123"/>
                  </a:cubicBezTo>
                  <a:cubicBezTo>
                    <a:pt x="10893" y="8172"/>
                    <a:pt x="9074" y="8769"/>
                    <a:pt x="7090" y="8769"/>
                  </a:cubicBezTo>
                  <a:cubicBezTo>
                    <a:pt x="6911" y="8769"/>
                    <a:pt x="6731" y="8764"/>
                    <a:pt x="6549" y="8754"/>
                  </a:cubicBezTo>
                  <a:cubicBezTo>
                    <a:pt x="2965" y="8576"/>
                    <a:pt x="156" y="6492"/>
                    <a:pt x="275" y="4123"/>
                  </a:cubicBezTo>
                  <a:cubicBezTo>
                    <a:pt x="310" y="3278"/>
                    <a:pt x="715" y="2492"/>
                    <a:pt x="1465" y="1825"/>
                  </a:cubicBezTo>
                  <a:cubicBezTo>
                    <a:pt x="2620" y="777"/>
                    <a:pt x="4466" y="170"/>
                    <a:pt x="6442" y="170"/>
                  </a:cubicBezTo>
                  <a:close/>
                  <a:moveTo>
                    <a:pt x="6435" y="1"/>
                  </a:moveTo>
                  <a:cubicBezTo>
                    <a:pt x="4420" y="1"/>
                    <a:pt x="2552" y="621"/>
                    <a:pt x="1358" y="1694"/>
                  </a:cubicBezTo>
                  <a:cubicBezTo>
                    <a:pt x="596" y="2397"/>
                    <a:pt x="167" y="3230"/>
                    <a:pt x="120" y="4111"/>
                  </a:cubicBezTo>
                  <a:cubicBezTo>
                    <a:pt x="1" y="6564"/>
                    <a:pt x="2870" y="8707"/>
                    <a:pt x="6537" y="8909"/>
                  </a:cubicBezTo>
                  <a:cubicBezTo>
                    <a:pt x="6716" y="8921"/>
                    <a:pt x="6894" y="8921"/>
                    <a:pt x="7073" y="8921"/>
                  </a:cubicBezTo>
                  <a:cubicBezTo>
                    <a:pt x="9085" y="8921"/>
                    <a:pt x="10954" y="8314"/>
                    <a:pt x="12145" y="7219"/>
                  </a:cubicBezTo>
                  <a:cubicBezTo>
                    <a:pt x="12907" y="6528"/>
                    <a:pt x="13336" y="5695"/>
                    <a:pt x="13383" y="4813"/>
                  </a:cubicBezTo>
                  <a:cubicBezTo>
                    <a:pt x="13502" y="2361"/>
                    <a:pt x="10633" y="206"/>
                    <a:pt x="6966" y="15"/>
                  </a:cubicBezTo>
                  <a:cubicBezTo>
                    <a:pt x="6788" y="6"/>
                    <a:pt x="6611" y="1"/>
                    <a:pt x="6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4;p42"/>
            <p:cNvSpPr/>
            <p:nvPr/>
          </p:nvSpPr>
          <p:spPr>
            <a:xfrm>
              <a:off x="2041175" y="1583475"/>
              <a:ext cx="231300" cy="263700"/>
            </a:xfrm>
            <a:custGeom>
              <a:avLst/>
              <a:gdLst/>
              <a:ahLst/>
              <a:cxnLst/>
              <a:rect l="l" t="t" r="r" b="b"/>
              <a:pathLst>
                <a:path w="9252" h="10548" extrusionOk="0">
                  <a:moveTo>
                    <a:pt x="4792" y="1"/>
                  </a:moveTo>
                  <a:cubicBezTo>
                    <a:pt x="4659" y="1"/>
                    <a:pt x="4534" y="4"/>
                    <a:pt x="4418" y="8"/>
                  </a:cubicBezTo>
                  <a:cubicBezTo>
                    <a:pt x="1" y="163"/>
                    <a:pt x="203" y="2699"/>
                    <a:pt x="275" y="4294"/>
                  </a:cubicBezTo>
                  <a:cubicBezTo>
                    <a:pt x="358" y="5890"/>
                    <a:pt x="679" y="8176"/>
                    <a:pt x="691" y="8235"/>
                  </a:cubicBezTo>
                  <a:cubicBezTo>
                    <a:pt x="1309" y="10110"/>
                    <a:pt x="3297" y="10548"/>
                    <a:pt x="4902" y="10548"/>
                  </a:cubicBezTo>
                  <a:cubicBezTo>
                    <a:pt x="6020" y="10548"/>
                    <a:pt x="6952" y="10335"/>
                    <a:pt x="7109" y="10248"/>
                  </a:cubicBezTo>
                  <a:cubicBezTo>
                    <a:pt x="7502" y="10045"/>
                    <a:pt x="9240" y="7842"/>
                    <a:pt x="9252" y="3985"/>
                  </a:cubicBezTo>
                  <a:cubicBezTo>
                    <a:pt x="9252" y="448"/>
                    <a:pt x="6438" y="1"/>
                    <a:pt x="4792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5;p42"/>
            <p:cNvSpPr/>
            <p:nvPr/>
          </p:nvSpPr>
          <p:spPr>
            <a:xfrm>
              <a:off x="2238225" y="1755100"/>
              <a:ext cx="54500" cy="54825"/>
            </a:xfrm>
            <a:custGeom>
              <a:avLst/>
              <a:gdLst/>
              <a:ahLst/>
              <a:cxnLst/>
              <a:rect l="l" t="t" r="r" b="b"/>
              <a:pathLst>
                <a:path w="2180" h="2193" extrusionOk="0">
                  <a:moveTo>
                    <a:pt x="1086" y="1"/>
                  </a:moveTo>
                  <a:cubicBezTo>
                    <a:pt x="500" y="1"/>
                    <a:pt x="12" y="473"/>
                    <a:pt x="1" y="1073"/>
                  </a:cubicBezTo>
                  <a:cubicBezTo>
                    <a:pt x="1" y="1692"/>
                    <a:pt x="465" y="2180"/>
                    <a:pt x="1060" y="2192"/>
                  </a:cubicBezTo>
                  <a:cubicBezTo>
                    <a:pt x="1068" y="2192"/>
                    <a:pt x="1075" y="2192"/>
                    <a:pt x="1082" y="2192"/>
                  </a:cubicBezTo>
                  <a:cubicBezTo>
                    <a:pt x="1667" y="2192"/>
                    <a:pt x="2144" y="1720"/>
                    <a:pt x="2156" y="1120"/>
                  </a:cubicBezTo>
                  <a:cubicBezTo>
                    <a:pt x="2179" y="513"/>
                    <a:pt x="1703" y="1"/>
                    <a:pt x="1108" y="1"/>
                  </a:cubicBezTo>
                  <a:cubicBezTo>
                    <a:pt x="1101" y="1"/>
                    <a:pt x="1093" y="1"/>
                    <a:pt x="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26;p42"/>
            <p:cNvSpPr/>
            <p:nvPr/>
          </p:nvSpPr>
          <p:spPr>
            <a:xfrm>
              <a:off x="2236450" y="1753300"/>
              <a:ext cx="57475" cy="58400"/>
            </a:xfrm>
            <a:custGeom>
              <a:avLst/>
              <a:gdLst/>
              <a:ahLst/>
              <a:cxnLst/>
              <a:rect l="l" t="t" r="r" b="b"/>
              <a:pathLst>
                <a:path w="2299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05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26" y="1"/>
                  </a:moveTo>
                  <a:cubicBezTo>
                    <a:pt x="844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27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298" y="549"/>
                    <a:pt x="1798" y="14"/>
                    <a:pt x="1167" y="2"/>
                  </a:cubicBezTo>
                  <a:cubicBezTo>
                    <a:pt x="1153" y="1"/>
                    <a:pt x="1140" y="1"/>
                    <a:pt x="1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27;p42"/>
            <p:cNvSpPr/>
            <p:nvPr/>
          </p:nvSpPr>
          <p:spPr>
            <a:xfrm>
              <a:off x="2248650" y="1766925"/>
              <a:ext cx="22950" cy="21100"/>
            </a:xfrm>
            <a:custGeom>
              <a:avLst/>
              <a:gdLst/>
              <a:ahLst/>
              <a:cxnLst/>
              <a:rect l="l" t="t" r="r" b="b"/>
              <a:pathLst>
                <a:path w="918" h="844" extrusionOk="0">
                  <a:moveTo>
                    <a:pt x="710" y="0"/>
                  </a:moveTo>
                  <a:cubicBezTo>
                    <a:pt x="459" y="0"/>
                    <a:pt x="223" y="84"/>
                    <a:pt x="108" y="326"/>
                  </a:cubicBezTo>
                  <a:cubicBezTo>
                    <a:pt x="24" y="457"/>
                    <a:pt x="0" y="600"/>
                    <a:pt x="0" y="754"/>
                  </a:cubicBezTo>
                  <a:cubicBezTo>
                    <a:pt x="0" y="814"/>
                    <a:pt x="45" y="844"/>
                    <a:pt x="90" y="844"/>
                  </a:cubicBezTo>
                  <a:cubicBezTo>
                    <a:pt x="134" y="844"/>
                    <a:pt x="179" y="814"/>
                    <a:pt x="179" y="754"/>
                  </a:cubicBezTo>
                  <a:cubicBezTo>
                    <a:pt x="179" y="647"/>
                    <a:pt x="191" y="540"/>
                    <a:pt x="238" y="457"/>
                  </a:cubicBezTo>
                  <a:cubicBezTo>
                    <a:pt x="325" y="264"/>
                    <a:pt x="490" y="196"/>
                    <a:pt x="676" y="196"/>
                  </a:cubicBezTo>
                  <a:cubicBezTo>
                    <a:pt x="720" y="196"/>
                    <a:pt x="765" y="200"/>
                    <a:pt x="810" y="207"/>
                  </a:cubicBezTo>
                  <a:cubicBezTo>
                    <a:pt x="813" y="207"/>
                    <a:pt x="816" y="207"/>
                    <a:pt x="819" y="207"/>
                  </a:cubicBezTo>
                  <a:cubicBezTo>
                    <a:pt x="917" y="207"/>
                    <a:pt x="914" y="16"/>
                    <a:pt x="810" y="4"/>
                  </a:cubicBezTo>
                  <a:cubicBezTo>
                    <a:pt x="776" y="2"/>
                    <a:pt x="743" y="0"/>
                    <a:pt x="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28;p42"/>
            <p:cNvSpPr/>
            <p:nvPr/>
          </p:nvSpPr>
          <p:spPr>
            <a:xfrm>
              <a:off x="2025400" y="1755100"/>
              <a:ext cx="54800" cy="54825"/>
            </a:xfrm>
            <a:custGeom>
              <a:avLst/>
              <a:gdLst/>
              <a:ahLst/>
              <a:cxnLst/>
              <a:rect l="l" t="t" r="r" b="b"/>
              <a:pathLst>
                <a:path w="2192" h="2193" extrusionOk="0">
                  <a:moveTo>
                    <a:pt x="1098" y="1"/>
                  </a:moveTo>
                  <a:cubicBezTo>
                    <a:pt x="513" y="1"/>
                    <a:pt x="36" y="473"/>
                    <a:pt x="13" y="1073"/>
                  </a:cubicBezTo>
                  <a:cubicBezTo>
                    <a:pt x="1" y="1692"/>
                    <a:pt x="477" y="2180"/>
                    <a:pt x="1072" y="2192"/>
                  </a:cubicBezTo>
                  <a:cubicBezTo>
                    <a:pt x="1080" y="2192"/>
                    <a:pt x="1087" y="2192"/>
                    <a:pt x="1094" y="2192"/>
                  </a:cubicBezTo>
                  <a:cubicBezTo>
                    <a:pt x="1679" y="2192"/>
                    <a:pt x="2156" y="1720"/>
                    <a:pt x="2180" y="1120"/>
                  </a:cubicBezTo>
                  <a:cubicBezTo>
                    <a:pt x="2191" y="513"/>
                    <a:pt x="1715" y="25"/>
                    <a:pt x="1120" y="1"/>
                  </a:cubicBezTo>
                  <a:cubicBezTo>
                    <a:pt x="1113" y="1"/>
                    <a:pt x="1105" y="1"/>
                    <a:pt x="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29;p42"/>
            <p:cNvSpPr/>
            <p:nvPr/>
          </p:nvSpPr>
          <p:spPr>
            <a:xfrm>
              <a:off x="2023625" y="1753300"/>
              <a:ext cx="57775" cy="58400"/>
            </a:xfrm>
            <a:custGeom>
              <a:avLst/>
              <a:gdLst/>
              <a:ahLst/>
              <a:cxnLst/>
              <a:rect l="l" t="t" r="r" b="b"/>
              <a:pathLst>
                <a:path w="2311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17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38" y="1"/>
                  </a:moveTo>
                  <a:cubicBezTo>
                    <a:pt x="855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39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310" y="549"/>
                    <a:pt x="1798" y="14"/>
                    <a:pt x="1179" y="2"/>
                  </a:cubicBezTo>
                  <a:cubicBezTo>
                    <a:pt x="1165" y="1"/>
                    <a:pt x="1152" y="1"/>
                    <a:pt x="11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30;p42"/>
            <p:cNvSpPr/>
            <p:nvPr/>
          </p:nvSpPr>
          <p:spPr>
            <a:xfrm>
              <a:off x="2047125" y="1767000"/>
              <a:ext cx="22650" cy="21625"/>
            </a:xfrm>
            <a:custGeom>
              <a:avLst/>
              <a:gdLst/>
              <a:ahLst/>
              <a:cxnLst/>
              <a:rect l="l" t="t" r="r" b="b"/>
              <a:pathLst>
                <a:path w="906" h="865" extrusionOk="0">
                  <a:moveTo>
                    <a:pt x="165" y="0"/>
                  </a:moveTo>
                  <a:cubicBezTo>
                    <a:pt x="150" y="0"/>
                    <a:pt x="135" y="1"/>
                    <a:pt x="120" y="1"/>
                  </a:cubicBezTo>
                  <a:cubicBezTo>
                    <a:pt x="1" y="25"/>
                    <a:pt x="1" y="204"/>
                    <a:pt x="120" y="204"/>
                  </a:cubicBezTo>
                  <a:cubicBezTo>
                    <a:pt x="151" y="201"/>
                    <a:pt x="183" y="199"/>
                    <a:pt x="213" y="199"/>
                  </a:cubicBezTo>
                  <a:cubicBezTo>
                    <a:pt x="413" y="199"/>
                    <a:pt x="585" y="271"/>
                    <a:pt x="668" y="478"/>
                  </a:cubicBezTo>
                  <a:cubicBezTo>
                    <a:pt x="691" y="573"/>
                    <a:pt x="715" y="680"/>
                    <a:pt x="715" y="775"/>
                  </a:cubicBezTo>
                  <a:cubicBezTo>
                    <a:pt x="703" y="835"/>
                    <a:pt x="748" y="865"/>
                    <a:pt x="796" y="865"/>
                  </a:cubicBezTo>
                  <a:cubicBezTo>
                    <a:pt x="843" y="865"/>
                    <a:pt x="894" y="835"/>
                    <a:pt x="894" y="775"/>
                  </a:cubicBezTo>
                  <a:cubicBezTo>
                    <a:pt x="906" y="632"/>
                    <a:pt x="870" y="478"/>
                    <a:pt x="799" y="347"/>
                  </a:cubicBezTo>
                  <a:cubicBezTo>
                    <a:pt x="675" y="99"/>
                    <a:pt x="423" y="0"/>
                    <a:pt x="1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31;p42"/>
            <p:cNvSpPr/>
            <p:nvPr/>
          </p:nvSpPr>
          <p:spPr>
            <a:xfrm>
              <a:off x="2126000" y="1833400"/>
              <a:ext cx="69100" cy="115825"/>
            </a:xfrm>
            <a:custGeom>
              <a:avLst/>
              <a:gdLst/>
              <a:ahLst/>
              <a:cxnLst/>
              <a:rect l="l" t="t" r="r" b="b"/>
              <a:pathLst>
                <a:path w="2764" h="4633" extrusionOk="0">
                  <a:moveTo>
                    <a:pt x="1594" y="0"/>
                  </a:moveTo>
                  <a:cubicBezTo>
                    <a:pt x="1587" y="0"/>
                    <a:pt x="1580" y="0"/>
                    <a:pt x="1573" y="0"/>
                  </a:cubicBezTo>
                  <a:lnTo>
                    <a:pt x="1096" y="12"/>
                  </a:lnTo>
                  <a:cubicBezTo>
                    <a:pt x="489" y="24"/>
                    <a:pt x="1" y="548"/>
                    <a:pt x="13" y="1179"/>
                  </a:cubicBezTo>
                  <a:lnTo>
                    <a:pt x="61" y="3513"/>
                  </a:lnTo>
                  <a:cubicBezTo>
                    <a:pt x="72" y="4125"/>
                    <a:pt x="561" y="4632"/>
                    <a:pt x="1170" y="4632"/>
                  </a:cubicBezTo>
                  <a:cubicBezTo>
                    <a:pt x="1177" y="4632"/>
                    <a:pt x="1185" y="4632"/>
                    <a:pt x="1192" y="4632"/>
                  </a:cubicBezTo>
                  <a:lnTo>
                    <a:pt x="1668" y="4608"/>
                  </a:lnTo>
                  <a:cubicBezTo>
                    <a:pt x="2275" y="4596"/>
                    <a:pt x="2763" y="4072"/>
                    <a:pt x="2751" y="3453"/>
                  </a:cubicBezTo>
                  <a:lnTo>
                    <a:pt x="2704" y="1120"/>
                  </a:lnTo>
                  <a:cubicBezTo>
                    <a:pt x="2692" y="496"/>
                    <a:pt x="2192" y="0"/>
                    <a:pt x="15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32;p42"/>
            <p:cNvSpPr/>
            <p:nvPr/>
          </p:nvSpPr>
          <p:spPr>
            <a:xfrm>
              <a:off x="2124825" y="1831025"/>
              <a:ext cx="72950" cy="119675"/>
            </a:xfrm>
            <a:custGeom>
              <a:avLst/>
              <a:gdLst/>
              <a:ahLst/>
              <a:cxnLst/>
              <a:rect l="l" t="t" r="r" b="b"/>
              <a:pathLst>
                <a:path w="2918" h="4787" extrusionOk="0">
                  <a:moveTo>
                    <a:pt x="1655" y="167"/>
                  </a:moveTo>
                  <a:cubicBezTo>
                    <a:pt x="1917" y="167"/>
                    <a:pt x="2155" y="274"/>
                    <a:pt x="2346" y="453"/>
                  </a:cubicBezTo>
                  <a:cubicBezTo>
                    <a:pt x="2560" y="655"/>
                    <a:pt x="2679" y="929"/>
                    <a:pt x="2679" y="1215"/>
                  </a:cubicBezTo>
                  <a:lnTo>
                    <a:pt x="2727" y="3548"/>
                  </a:lnTo>
                  <a:cubicBezTo>
                    <a:pt x="2739" y="4144"/>
                    <a:pt x="2274" y="4620"/>
                    <a:pt x="1715" y="4632"/>
                  </a:cubicBezTo>
                  <a:lnTo>
                    <a:pt x="1239" y="4644"/>
                  </a:lnTo>
                  <a:cubicBezTo>
                    <a:pt x="1213" y="4646"/>
                    <a:pt x="1188" y="4647"/>
                    <a:pt x="1163" y="4647"/>
                  </a:cubicBezTo>
                  <a:cubicBezTo>
                    <a:pt x="919" y="4647"/>
                    <a:pt x="697" y="4543"/>
                    <a:pt x="524" y="4370"/>
                  </a:cubicBezTo>
                  <a:cubicBezTo>
                    <a:pt x="310" y="4156"/>
                    <a:pt x="191" y="3894"/>
                    <a:pt x="191" y="3608"/>
                  </a:cubicBezTo>
                  <a:lnTo>
                    <a:pt x="143" y="1274"/>
                  </a:lnTo>
                  <a:cubicBezTo>
                    <a:pt x="131" y="679"/>
                    <a:pt x="596" y="203"/>
                    <a:pt x="1155" y="179"/>
                  </a:cubicBezTo>
                  <a:lnTo>
                    <a:pt x="1655" y="167"/>
                  </a:lnTo>
                  <a:close/>
                  <a:moveTo>
                    <a:pt x="1655" y="0"/>
                  </a:moveTo>
                  <a:lnTo>
                    <a:pt x="1179" y="24"/>
                  </a:lnTo>
                  <a:cubicBezTo>
                    <a:pt x="524" y="36"/>
                    <a:pt x="0" y="584"/>
                    <a:pt x="12" y="1250"/>
                  </a:cubicBezTo>
                  <a:lnTo>
                    <a:pt x="60" y="3596"/>
                  </a:lnTo>
                  <a:cubicBezTo>
                    <a:pt x="60" y="3917"/>
                    <a:pt x="191" y="4227"/>
                    <a:pt x="429" y="4453"/>
                  </a:cubicBezTo>
                  <a:cubicBezTo>
                    <a:pt x="655" y="4667"/>
                    <a:pt x="941" y="4787"/>
                    <a:pt x="1239" y="4787"/>
                  </a:cubicBezTo>
                  <a:lnTo>
                    <a:pt x="1262" y="4787"/>
                  </a:lnTo>
                  <a:lnTo>
                    <a:pt x="1739" y="4763"/>
                  </a:lnTo>
                  <a:cubicBezTo>
                    <a:pt x="2394" y="4751"/>
                    <a:pt x="2917" y="4203"/>
                    <a:pt x="2905" y="3536"/>
                  </a:cubicBezTo>
                  <a:lnTo>
                    <a:pt x="2858" y="1191"/>
                  </a:lnTo>
                  <a:cubicBezTo>
                    <a:pt x="2858" y="869"/>
                    <a:pt x="2727" y="560"/>
                    <a:pt x="2489" y="334"/>
                  </a:cubicBezTo>
                  <a:cubicBezTo>
                    <a:pt x="2251" y="107"/>
                    <a:pt x="1965" y="0"/>
                    <a:pt x="1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33;p42"/>
            <p:cNvSpPr/>
            <p:nvPr/>
          </p:nvSpPr>
          <p:spPr>
            <a:xfrm>
              <a:off x="2073025" y="1633975"/>
              <a:ext cx="169400" cy="231000"/>
            </a:xfrm>
            <a:custGeom>
              <a:avLst/>
              <a:gdLst/>
              <a:ahLst/>
              <a:cxnLst/>
              <a:rect l="l" t="t" r="r" b="b"/>
              <a:pathLst>
                <a:path w="6776" h="9240" extrusionOk="0">
                  <a:moveTo>
                    <a:pt x="2382" y="0"/>
                  </a:moveTo>
                  <a:cubicBezTo>
                    <a:pt x="1072" y="0"/>
                    <a:pt x="1" y="1096"/>
                    <a:pt x="1" y="2453"/>
                  </a:cubicBezTo>
                  <a:lnTo>
                    <a:pt x="1" y="6787"/>
                  </a:lnTo>
                  <a:cubicBezTo>
                    <a:pt x="1" y="8144"/>
                    <a:pt x="1072" y="9240"/>
                    <a:pt x="2382" y="9240"/>
                  </a:cubicBezTo>
                  <a:lnTo>
                    <a:pt x="4394" y="9240"/>
                  </a:lnTo>
                  <a:cubicBezTo>
                    <a:pt x="5704" y="9240"/>
                    <a:pt x="6775" y="8144"/>
                    <a:pt x="6775" y="6787"/>
                  </a:cubicBezTo>
                  <a:lnTo>
                    <a:pt x="6775" y="2453"/>
                  </a:lnTo>
                  <a:cubicBezTo>
                    <a:pt x="6775" y="1096"/>
                    <a:pt x="5704" y="0"/>
                    <a:pt x="4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34;p42"/>
            <p:cNvSpPr/>
            <p:nvPr/>
          </p:nvSpPr>
          <p:spPr>
            <a:xfrm>
              <a:off x="2071250" y="1631600"/>
              <a:ext cx="172950" cy="234875"/>
            </a:xfrm>
            <a:custGeom>
              <a:avLst/>
              <a:gdLst/>
              <a:ahLst/>
              <a:cxnLst/>
              <a:rect l="l" t="t" r="r" b="b"/>
              <a:pathLst>
                <a:path w="6918" h="9395" extrusionOk="0">
                  <a:moveTo>
                    <a:pt x="4453" y="167"/>
                  </a:moveTo>
                  <a:cubicBezTo>
                    <a:pt x="5715" y="167"/>
                    <a:pt x="6751" y="1238"/>
                    <a:pt x="6751" y="2548"/>
                  </a:cubicBezTo>
                  <a:lnTo>
                    <a:pt x="6751" y="6882"/>
                  </a:lnTo>
                  <a:cubicBezTo>
                    <a:pt x="6751" y="8192"/>
                    <a:pt x="5727" y="9263"/>
                    <a:pt x="4453" y="9263"/>
                  </a:cubicBezTo>
                  <a:lnTo>
                    <a:pt x="2441" y="9263"/>
                  </a:lnTo>
                  <a:cubicBezTo>
                    <a:pt x="1179" y="9263"/>
                    <a:pt x="131" y="8192"/>
                    <a:pt x="131" y="6882"/>
                  </a:cubicBezTo>
                  <a:lnTo>
                    <a:pt x="131" y="2548"/>
                  </a:lnTo>
                  <a:cubicBezTo>
                    <a:pt x="131" y="1238"/>
                    <a:pt x="1155" y="167"/>
                    <a:pt x="2441" y="167"/>
                  </a:cubicBezTo>
                  <a:close/>
                  <a:moveTo>
                    <a:pt x="2453" y="0"/>
                  </a:moveTo>
                  <a:cubicBezTo>
                    <a:pt x="1096" y="0"/>
                    <a:pt x="0" y="1131"/>
                    <a:pt x="0" y="2536"/>
                  </a:cubicBezTo>
                  <a:lnTo>
                    <a:pt x="0" y="6870"/>
                  </a:lnTo>
                  <a:cubicBezTo>
                    <a:pt x="0" y="8263"/>
                    <a:pt x="1096" y="9394"/>
                    <a:pt x="2453" y="9394"/>
                  </a:cubicBezTo>
                  <a:lnTo>
                    <a:pt x="4465" y="9394"/>
                  </a:lnTo>
                  <a:cubicBezTo>
                    <a:pt x="5822" y="9394"/>
                    <a:pt x="6918" y="8263"/>
                    <a:pt x="6918" y="6870"/>
                  </a:cubicBezTo>
                  <a:lnTo>
                    <a:pt x="6918" y="2536"/>
                  </a:lnTo>
                  <a:cubicBezTo>
                    <a:pt x="6918" y="1131"/>
                    <a:pt x="5822" y="0"/>
                    <a:pt x="4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35;p42"/>
            <p:cNvSpPr/>
            <p:nvPr/>
          </p:nvSpPr>
          <p:spPr>
            <a:xfrm>
              <a:off x="2147450" y="1731300"/>
              <a:ext cx="20250" cy="40200"/>
            </a:xfrm>
            <a:custGeom>
              <a:avLst/>
              <a:gdLst/>
              <a:ahLst/>
              <a:cxnLst/>
              <a:rect l="l" t="t" r="r" b="b"/>
              <a:pathLst>
                <a:path w="810" h="1608" extrusionOk="0">
                  <a:moveTo>
                    <a:pt x="369" y="1"/>
                  </a:moveTo>
                  <a:lnTo>
                    <a:pt x="0" y="1608"/>
                  </a:lnTo>
                  <a:lnTo>
                    <a:pt x="0" y="1608"/>
                  </a:lnTo>
                  <a:lnTo>
                    <a:pt x="810" y="1584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36;p42"/>
            <p:cNvSpPr/>
            <p:nvPr/>
          </p:nvSpPr>
          <p:spPr>
            <a:xfrm>
              <a:off x="2075400" y="1764825"/>
              <a:ext cx="44100" cy="43700"/>
            </a:xfrm>
            <a:custGeom>
              <a:avLst/>
              <a:gdLst/>
              <a:ahLst/>
              <a:cxnLst/>
              <a:rect l="l" t="t" r="r" b="b"/>
              <a:pathLst>
                <a:path w="1764" h="1748" extrusionOk="0">
                  <a:moveTo>
                    <a:pt x="871" y="1"/>
                  </a:moveTo>
                  <a:cubicBezTo>
                    <a:pt x="430" y="1"/>
                    <a:pt x="58" y="354"/>
                    <a:pt x="25" y="803"/>
                  </a:cubicBezTo>
                  <a:cubicBezTo>
                    <a:pt x="1" y="1279"/>
                    <a:pt x="334" y="1720"/>
                    <a:pt x="811" y="1743"/>
                  </a:cubicBezTo>
                  <a:cubicBezTo>
                    <a:pt x="838" y="1746"/>
                    <a:pt x="866" y="1747"/>
                    <a:pt x="893" y="1747"/>
                  </a:cubicBezTo>
                  <a:cubicBezTo>
                    <a:pt x="1334" y="1747"/>
                    <a:pt x="1706" y="1394"/>
                    <a:pt x="1739" y="946"/>
                  </a:cubicBezTo>
                  <a:cubicBezTo>
                    <a:pt x="1763" y="446"/>
                    <a:pt x="1406" y="29"/>
                    <a:pt x="953" y="5"/>
                  </a:cubicBezTo>
                  <a:cubicBezTo>
                    <a:pt x="926" y="2"/>
                    <a:pt x="898" y="1"/>
                    <a:pt x="87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37;p42"/>
            <p:cNvSpPr/>
            <p:nvPr/>
          </p:nvSpPr>
          <p:spPr>
            <a:xfrm>
              <a:off x="2191800" y="1764825"/>
              <a:ext cx="44675" cy="43700"/>
            </a:xfrm>
            <a:custGeom>
              <a:avLst/>
              <a:gdLst/>
              <a:ahLst/>
              <a:cxnLst/>
              <a:rect l="l" t="t" r="r" b="b"/>
              <a:pathLst>
                <a:path w="1787" h="1748" extrusionOk="0">
                  <a:moveTo>
                    <a:pt x="870" y="1"/>
                  </a:moveTo>
                  <a:cubicBezTo>
                    <a:pt x="429" y="1"/>
                    <a:pt x="58" y="354"/>
                    <a:pt x="24" y="803"/>
                  </a:cubicBezTo>
                  <a:cubicBezTo>
                    <a:pt x="0" y="1279"/>
                    <a:pt x="334" y="1720"/>
                    <a:pt x="810" y="1743"/>
                  </a:cubicBezTo>
                  <a:cubicBezTo>
                    <a:pt x="838" y="1746"/>
                    <a:pt x="867" y="1747"/>
                    <a:pt x="895" y="1747"/>
                  </a:cubicBezTo>
                  <a:cubicBezTo>
                    <a:pt x="1344" y="1747"/>
                    <a:pt x="1705" y="1394"/>
                    <a:pt x="1739" y="946"/>
                  </a:cubicBezTo>
                  <a:cubicBezTo>
                    <a:pt x="1786" y="446"/>
                    <a:pt x="1429" y="29"/>
                    <a:pt x="953" y="5"/>
                  </a:cubicBezTo>
                  <a:cubicBezTo>
                    <a:pt x="925" y="2"/>
                    <a:pt x="897" y="1"/>
                    <a:pt x="8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38;p42"/>
            <p:cNvSpPr/>
            <p:nvPr/>
          </p:nvSpPr>
          <p:spPr>
            <a:xfrm>
              <a:off x="2144175" y="1800950"/>
              <a:ext cx="33350" cy="15200"/>
            </a:xfrm>
            <a:custGeom>
              <a:avLst/>
              <a:gdLst/>
              <a:ahLst/>
              <a:cxnLst/>
              <a:rect l="l" t="t" r="r" b="b"/>
              <a:pathLst>
                <a:path w="1334" h="608" extrusionOk="0">
                  <a:moveTo>
                    <a:pt x="0" y="1"/>
                  </a:moveTo>
                  <a:cubicBezTo>
                    <a:pt x="36" y="346"/>
                    <a:pt x="322" y="608"/>
                    <a:pt x="667" y="608"/>
                  </a:cubicBezTo>
                  <a:cubicBezTo>
                    <a:pt x="1012" y="608"/>
                    <a:pt x="1298" y="346"/>
                    <a:pt x="1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39;p42"/>
            <p:cNvSpPr/>
            <p:nvPr/>
          </p:nvSpPr>
          <p:spPr>
            <a:xfrm>
              <a:off x="2141500" y="1799175"/>
              <a:ext cx="37525" cy="19075"/>
            </a:xfrm>
            <a:custGeom>
              <a:avLst/>
              <a:gdLst/>
              <a:ahLst/>
              <a:cxnLst/>
              <a:rect l="l" t="t" r="r" b="b"/>
              <a:pathLst>
                <a:path w="1501" h="763" extrusionOk="0">
                  <a:moveTo>
                    <a:pt x="1357" y="143"/>
                  </a:moveTo>
                  <a:cubicBezTo>
                    <a:pt x="1286" y="417"/>
                    <a:pt x="1060" y="607"/>
                    <a:pt x="774" y="607"/>
                  </a:cubicBezTo>
                  <a:cubicBezTo>
                    <a:pt x="488" y="607"/>
                    <a:pt x="274" y="417"/>
                    <a:pt x="191" y="143"/>
                  </a:cubicBezTo>
                  <a:close/>
                  <a:moveTo>
                    <a:pt x="0" y="0"/>
                  </a:moveTo>
                  <a:lnTo>
                    <a:pt x="12" y="84"/>
                  </a:lnTo>
                  <a:cubicBezTo>
                    <a:pt x="60" y="477"/>
                    <a:pt x="393" y="762"/>
                    <a:pt x="762" y="762"/>
                  </a:cubicBezTo>
                  <a:cubicBezTo>
                    <a:pt x="1143" y="762"/>
                    <a:pt x="1465" y="477"/>
                    <a:pt x="1488" y="84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40;p42"/>
            <p:cNvSpPr/>
            <p:nvPr/>
          </p:nvSpPr>
          <p:spPr>
            <a:xfrm>
              <a:off x="2089250" y="1731900"/>
              <a:ext cx="40350" cy="23550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816" y="0"/>
                  </a:moveTo>
                  <a:cubicBezTo>
                    <a:pt x="352" y="0"/>
                    <a:pt x="18" y="381"/>
                    <a:pt x="7" y="834"/>
                  </a:cubicBezTo>
                  <a:cubicBezTo>
                    <a:pt x="1" y="905"/>
                    <a:pt x="54" y="941"/>
                    <a:pt x="111" y="941"/>
                  </a:cubicBezTo>
                  <a:cubicBezTo>
                    <a:pt x="167" y="941"/>
                    <a:pt x="227" y="905"/>
                    <a:pt x="233" y="834"/>
                  </a:cubicBezTo>
                  <a:cubicBezTo>
                    <a:pt x="257" y="447"/>
                    <a:pt x="539" y="253"/>
                    <a:pt x="822" y="253"/>
                  </a:cubicBezTo>
                  <a:cubicBezTo>
                    <a:pt x="1105" y="253"/>
                    <a:pt x="1388" y="447"/>
                    <a:pt x="1411" y="834"/>
                  </a:cubicBezTo>
                  <a:cubicBezTo>
                    <a:pt x="1400" y="899"/>
                    <a:pt x="1450" y="932"/>
                    <a:pt x="1504" y="932"/>
                  </a:cubicBezTo>
                  <a:cubicBezTo>
                    <a:pt x="1557" y="932"/>
                    <a:pt x="1614" y="899"/>
                    <a:pt x="1614" y="834"/>
                  </a:cubicBezTo>
                  <a:cubicBezTo>
                    <a:pt x="1590" y="381"/>
                    <a:pt x="1269" y="0"/>
                    <a:pt x="81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41;p42"/>
            <p:cNvSpPr/>
            <p:nvPr/>
          </p:nvSpPr>
          <p:spPr>
            <a:xfrm>
              <a:off x="2183300" y="1731900"/>
              <a:ext cx="40675" cy="23550"/>
            </a:xfrm>
            <a:custGeom>
              <a:avLst/>
              <a:gdLst/>
              <a:ahLst/>
              <a:cxnLst/>
              <a:rect l="l" t="t" r="r" b="b"/>
              <a:pathLst>
                <a:path w="1627" h="942" extrusionOk="0">
                  <a:moveTo>
                    <a:pt x="817" y="0"/>
                  </a:moveTo>
                  <a:cubicBezTo>
                    <a:pt x="352" y="0"/>
                    <a:pt x="31" y="381"/>
                    <a:pt x="7" y="834"/>
                  </a:cubicBezTo>
                  <a:cubicBezTo>
                    <a:pt x="1" y="905"/>
                    <a:pt x="55" y="941"/>
                    <a:pt x="111" y="941"/>
                  </a:cubicBezTo>
                  <a:cubicBezTo>
                    <a:pt x="168" y="941"/>
                    <a:pt x="227" y="905"/>
                    <a:pt x="233" y="834"/>
                  </a:cubicBezTo>
                  <a:cubicBezTo>
                    <a:pt x="257" y="447"/>
                    <a:pt x="540" y="253"/>
                    <a:pt x="822" y="253"/>
                  </a:cubicBezTo>
                  <a:cubicBezTo>
                    <a:pt x="1105" y="253"/>
                    <a:pt x="1388" y="447"/>
                    <a:pt x="1412" y="834"/>
                  </a:cubicBezTo>
                  <a:cubicBezTo>
                    <a:pt x="1412" y="899"/>
                    <a:pt x="1468" y="932"/>
                    <a:pt x="1522" y="932"/>
                  </a:cubicBezTo>
                  <a:cubicBezTo>
                    <a:pt x="1576" y="932"/>
                    <a:pt x="1626" y="899"/>
                    <a:pt x="1614" y="834"/>
                  </a:cubicBezTo>
                  <a:cubicBezTo>
                    <a:pt x="1590" y="381"/>
                    <a:pt x="1281" y="0"/>
                    <a:pt x="8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42;p42"/>
            <p:cNvSpPr/>
            <p:nvPr/>
          </p:nvSpPr>
          <p:spPr>
            <a:xfrm>
              <a:off x="2031050" y="1574700"/>
              <a:ext cx="260775" cy="182100"/>
            </a:xfrm>
            <a:custGeom>
              <a:avLst/>
              <a:gdLst/>
              <a:ahLst/>
              <a:cxnLst/>
              <a:rect l="l" t="t" r="r" b="b"/>
              <a:pathLst>
                <a:path w="10431" h="7284" extrusionOk="0">
                  <a:moveTo>
                    <a:pt x="5099" y="0"/>
                  </a:moveTo>
                  <a:cubicBezTo>
                    <a:pt x="3974" y="0"/>
                    <a:pt x="904" y="547"/>
                    <a:pt x="858" y="2979"/>
                  </a:cubicBezTo>
                  <a:cubicBezTo>
                    <a:pt x="846" y="3741"/>
                    <a:pt x="858" y="4217"/>
                    <a:pt x="680" y="4645"/>
                  </a:cubicBezTo>
                  <a:cubicBezTo>
                    <a:pt x="382" y="5312"/>
                    <a:pt x="1" y="5705"/>
                    <a:pt x="1" y="5705"/>
                  </a:cubicBezTo>
                  <a:lnTo>
                    <a:pt x="1025" y="6312"/>
                  </a:lnTo>
                  <a:cubicBezTo>
                    <a:pt x="1084" y="6312"/>
                    <a:pt x="1132" y="6348"/>
                    <a:pt x="1156" y="6384"/>
                  </a:cubicBezTo>
                  <a:cubicBezTo>
                    <a:pt x="1275" y="6598"/>
                    <a:pt x="1382" y="6824"/>
                    <a:pt x="1477" y="7003"/>
                  </a:cubicBezTo>
                  <a:cubicBezTo>
                    <a:pt x="1502" y="7053"/>
                    <a:pt x="1548" y="7075"/>
                    <a:pt x="1594" y="7075"/>
                  </a:cubicBezTo>
                  <a:cubicBezTo>
                    <a:pt x="1657" y="7075"/>
                    <a:pt x="1720" y="7031"/>
                    <a:pt x="1727" y="6955"/>
                  </a:cubicBezTo>
                  <a:lnTo>
                    <a:pt x="1787" y="6408"/>
                  </a:lnTo>
                  <a:cubicBezTo>
                    <a:pt x="1799" y="6324"/>
                    <a:pt x="1846" y="6288"/>
                    <a:pt x="1918" y="6288"/>
                  </a:cubicBezTo>
                  <a:cubicBezTo>
                    <a:pt x="2604" y="6253"/>
                    <a:pt x="5972" y="6053"/>
                    <a:pt x="6200" y="4017"/>
                  </a:cubicBezTo>
                  <a:lnTo>
                    <a:pt x="6200" y="4017"/>
                  </a:lnTo>
                  <a:cubicBezTo>
                    <a:pt x="6186" y="4265"/>
                    <a:pt x="6183" y="5597"/>
                    <a:pt x="7216" y="6146"/>
                  </a:cubicBezTo>
                  <a:lnTo>
                    <a:pt x="7228" y="6146"/>
                  </a:lnTo>
                  <a:cubicBezTo>
                    <a:pt x="7037" y="5896"/>
                    <a:pt x="6633" y="5300"/>
                    <a:pt x="6633" y="4741"/>
                  </a:cubicBezTo>
                  <a:lnTo>
                    <a:pt x="6633" y="4741"/>
                  </a:lnTo>
                  <a:cubicBezTo>
                    <a:pt x="6633" y="4741"/>
                    <a:pt x="6918" y="5491"/>
                    <a:pt x="7395" y="6110"/>
                  </a:cubicBezTo>
                  <a:cubicBezTo>
                    <a:pt x="7407" y="6086"/>
                    <a:pt x="7407" y="6074"/>
                    <a:pt x="7407" y="6074"/>
                  </a:cubicBezTo>
                  <a:cubicBezTo>
                    <a:pt x="7335" y="5872"/>
                    <a:pt x="7192" y="5395"/>
                    <a:pt x="7192" y="5003"/>
                  </a:cubicBezTo>
                  <a:lnTo>
                    <a:pt x="7192" y="5003"/>
                  </a:lnTo>
                  <a:cubicBezTo>
                    <a:pt x="7192" y="5003"/>
                    <a:pt x="7680" y="5872"/>
                    <a:pt x="8133" y="6348"/>
                  </a:cubicBezTo>
                  <a:lnTo>
                    <a:pt x="8228" y="6384"/>
                  </a:lnTo>
                  <a:cubicBezTo>
                    <a:pt x="8276" y="6408"/>
                    <a:pt x="8300" y="6443"/>
                    <a:pt x="8323" y="6491"/>
                  </a:cubicBezTo>
                  <a:lnTo>
                    <a:pt x="8407" y="7158"/>
                  </a:lnTo>
                  <a:cubicBezTo>
                    <a:pt x="8414" y="7241"/>
                    <a:pt x="8473" y="7284"/>
                    <a:pt x="8536" y="7284"/>
                  </a:cubicBezTo>
                  <a:cubicBezTo>
                    <a:pt x="8581" y="7284"/>
                    <a:pt x="8627" y="7262"/>
                    <a:pt x="8657" y="7217"/>
                  </a:cubicBezTo>
                  <a:cubicBezTo>
                    <a:pt x="8800" y="7003"/>
                    <a:pt x="8954" y="6658"/>
                    <a:pt x="9062" y="6193"/>
                  </a:cubicBezTo>
                  <a:cubicBezTo>
                    <a:pt x="9072" y="6133"/>
                    <a:pt x="9133" y="6081"/>
                    <a:pt x="9195" y="6081"/>
                  </a:cubicBezTo>
                  <a:cubicBezTo>
                    <a:pt x="9206" y="6081"/>
                    <a:pt x="9217" y="6082"/>
                    <a:pt x="9228" y="6086"/>
                  </a:cubicBezTo>
                  <a:cubicBezTo>
                    <a:pt x="9535" y="6167"/>
                    <a:pt x="9986" y="6317"/>
                    <a:pt x="10139" y="6317"/>
                  </a:cubicBezTo>
                  <a:cubicBezTo>
                    <a:pt x="10188" y="6317"/>
                    <a:pt x="10207" y="6302"/>
                    <a:pt x="10181" y="6265"/>
                  </a:cubicBezTo>
                  <a:cubicBezTo>
                    <a:pt x="9681" y="5648"/>
                    <a:pt x="9570" y="5454"/>
                    <a:pt x="9631" y="5454"/>
                  </a:cubicBezTo>
                  <a:cubicBezTo>
                    <a:pt x="9733" y="5454"/>
                    <a:pt x="10325" y="6004"/>
                    <a:pt x="10369" y="6004"/>
                  </a:cubicBezTo>
                  <a:cubicBezTo>
                    <a:pt x="10370" y="6004"/>
                    <a:pt x="10371" y="6004"/>
                    <a:pt x="10371" y="6003"/>
                  </a:cubicBezTo>
                  <a:cubicBezTo>
                    <a:pt x="10431" y="5824"/>
                    <a:pt x="9895" y="5491"/>
                    <a:pt x="9693" y="4657"/>
                  </a:cubicBezTo>
                  <a:cubicBezTo>
                    <a:pt x="9574" y="4205"/>
                    <a:pt x="9764" y="3633"/>
                    <a:pt x="9645" y="2979"/>
                  </a:cubicBezTo>
                  <a:cubicBezTo>
                    <a:pt x="9228" y="431"/>
                    <a:pt x="6240" y="38"/>
                    <a:pt x="5204" y="2"/>
                  </a:cubicBezTo>
                  <a:cubicBezTo>
                    <a:pt x="5171" y="1"/>
                    <a:pt x="5136" y="0"/>
                    <a:pt x="5099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43;p42"/>
            <p:cNvSpPr/>
            <p:nvPr/>
          </p:nvSpPr>
          <p:spPr>
            <a:xfrm>
              <a:off x="2068575" y="1781000"/>
              <a:ext cx="54475" cy="48550"/>
            </a:xfrm>
            <a:custGeom>
              <a:avLst/>
              <a:gdLst/>
              <a:ahLst/>
              <a:cxnLst/>
              <a:rect l="l" t="t" r="r" b="b"/>
              <a:pathLst>
                <a:path w="2179" h="1942" extrusionOk="0">
                  <a:moveTo>
                    <a:pt x="95" y="1"/>
                  </a:moveTo>
                  <a:lnTo>
                    <a:pt x="95" y="1"/>
                  </a:lnTo>
                  <a:cubicBezTo>
                    <a:pt x="72" y="37"/>
                    <a:pt x="0" y="1156"/>
                    <a:pt x="405" y="1608"/>
                  </a:cubicBezTo>
                  <a:cubicBezTo>
                    <a:pt x="667" y="1906"/>
                    <a:pt x="1357" y="1942"/>
                    <a:pt x="1786" y="1942"/>
                  </a:cubicBezTo>
                  <a:cubicBezTo>
                    <a:pt x="2012" y="1942"/>
                    <a:pt x="2155" y="1930"/>
                    <a:pt x="2179" y="1930"/>
                  </a:cubicBezTo>
                  <a:lnTo>
                    <a:pt x="2155" y="1787"/>
                  </a:lnTo>
                  <a:cubicBezTo>
                    <a:pt x="2155" y="1787"/>
                    <a:pt x="2012" y="1798"/>
                    <a:pt x="1809" y="1798"/>
                  </a:cubicBezTo>
                  <a:cubicBezTo>
                    <a:pt x="1402" y="1798"/>
                    <a:pt x="754" y="1755"/>
                    <a:pt x="524" y="1501"/>
                  </a:cubicBezTo>
                  <a:cubicBezTo>
                    <a:pt x="167" y="1108"/>
                    <a:pt x="238" y="25"/>
                    <a:pt x="238" y="13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44;p42"/>
            <p:cNvSpPr/>
            <p:nvPr/>
          </p:nvSpPr>
          <p:spPr>
            <a:xfrm>
              <a:off x="2119475" y="1817025"/>
              <a:ext cx="17875" cy="18475"/>
            </a:xfrm>
            <a:custGeom>
              <a:avLst/>
              <a:gdLst/>
              <a:ahLst/>
              <a:cxnLst/>
              <a:rect l="l" t="t" r="r" b="b"/>
              <a:pathLst>
                <a:path w="715" h="739" extrusionOk="0">
                  <a:moveTo>
                    <a:pt x="357" y="1"/>
                  </a:moveTo>
                  <a:cubicBezTo>
                    <a:pt x="167" y="1"/>
                    <a:pt x="0" y="167"/>
                    <a:pt x="0" y="370"/>
                  </a:cubicBezTo>
                  <a:cubicBezTo>
                    <a:pt x="0" y="584"/>
                    <a:pt x="167" y="739"/>
                    <a:pt x="357" y="739"/>
                  </a:cubicBezTo>
                  <a:cubicBezTo>
                    <a:pt x="560" y="739"/>
                    <a:pt x="714" y="584"/>
                    <a:pt x="714" y="370"/>
                  </a:cubicBezTo>
                  <a:cubicBezTo>
                    <a:pt x="714" y="167"/>
                    <a:pt x="560" y="1"/>
                    <a:pt x="35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45;p42"/>
            <p:cNvSpPr/>
            <p:nvPr/>
          </p:nvSpPr>
          <p:spPr>
            <a:xfrm>
              <a:off x="2066475" y="1864950"/>
              <a:ext cx="210475" cy="129200"/>
            </a:xfrm>
            <a:custGeom>
              <a:avLst/>
              <a:gdLst/>
              <a:ahLst/>
              <a:cxnLst/>
              <a:rect l="l" t="t" r="r" b="b"/>
              <a:pathLst>
                <a:path w="8419" h="5168" extrusionOk="0">
                  <a:moveTo>
                    <a:pt x="7502" y="1"/>
                  </a:moveTo>
                  <a:cubicBezTo>
                    <a:pt x="7502" y="1"/>
                    <a:pt x="4668" y="1798"/>
                    <a:pt x="4192" y="2096"/>
                  </a:cubicBezTo>
                  <a:cubicBezTo>
                    <a:pt x="3973" y="2236"/>
                    <a:pt x="3836" y="2274"/>
                    <a:pt x="3752" y="2274"/>
                  </a:cubicBezTo>
                  <a:cubicBezTo>
                    <a:pt x="3659" y="2274"/>
                    <a:pt x="3632" y="2227"/>
                    <a:pt x="3632" y="2227"/>
                  </a:cubicBezTo>
                  <a:lnTo>
                    <a:pt x="3454" y="2096"/>
                  </a:lnTo>
                  <a:lnTo>
                    <a:pt x="775" y="167"/>
                  </a:lnTo>
                  <a:lnTo>
                    <a:pt x="1" y="2727"/>
                  </a:lnTo>
                  <a:lnTo>
                    <a:pt x="2239" y="3942"/>
                  </a:lnTo>
                  <a:lnTo>
                    <a:pt x="2620" y="5168"/>
                  </a:lnTo>
                  <a:lnTo>
                    <a:pt x="8418" y="2929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46;p42"/>
            <p:cNvSpPr/>
            <p:nvPr/>
          </p:nvSpPr>
          <p:spPr>
            <a:xfrm>
              <a:off x="2120950" y="1860200"/>
              <a:ext cx="139325" cy="107175"/>
            </a:xfrm>
            <a:custGeom>
              <a:avLst/>
              <a:gdLst/>
              <a:ahLst/>
              <a:cxnLst/>
              <a:rect l="l" t="t" r="r" b="b"/>
              <a:pathLst>
                <a:path w="5573" h="4287" extrusionOk="0">
                  <a:moveTo>
                    <a:pt x="5501" y="0"/>
                  </a:moveTo>
                  <a:lnTo>
                    <a:pt x="1" y="3500"/>
                  </a:lnTo>
                  <a:lnTo>
                    <a:pt x="1" y="4286"/>
                  </a:lnTo>
                  <a:lnTo>
                    <a:pt x="143" y="4286"/>
                  </a:lnTo>
                  <a:lnTo>
                    <a:pt x="143" y="3572"/>
                  </a:lnTo>
                  <a:lnTo>
                    <a:pt x="5573" y="119"/>
                  </a:lnTo>
                  <a:lnTo>
                    <a:pt x="55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47;p42"/>
            <p:cNvSpPr/>
            <p:nvPr/>
          </p:nvSpPr>
          <p:spPr>
            <a:xfrm>
              <a:off x="2081650" y="1867625"/>
              <a:ext cx="81600" cy="56875"/>
            </a:xfrm>
            <a:custGeom>
              <a:avLst/>
              <a:gdLst/>
              <a:ahLst/>
              <a:cxnLst/>
              <a:rect l="l" t="t" r="r" b="b"/>
              <a:pathLst>
                <a:path w="3264" h="2275" extrusionOk="0">
                  <a:moveTo>
                    <a:pt x="72" y="1"/>
                  </a:moveTo>
                  <a:lnTo>
                    <a:pt x="1" y="108"/>
                  </a:lnTo>
                  <a:lnTo>
                    <a:pt x="3180" y="2275"/>
                  </a:lnTo>
                  <a:lnTo>
                    <a:pt x="3263" y="216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48;p42"/>
            <p:cNvSpPr/>
            <p:nvPr/>
          </p:nvSpPr>
          <p:spPr>
            <a:xfrm>
              <a:off x="2190900" y="1977875"/>
              <a:ext cx="28300" cy="27300"/>
            </a:xfrm>
            <a:custGeom>
              <a:avLst/>
              <a:gdLst/>
              <a:ahLst/>
              <a:cxnLst/>
              <a:rect l="l" t="t" r="r" b="b"/>
              <a:pathLst>
                <a:path w="1132" h="1092" extrusionOk="0">
                  <a:moveTo>
                    <a:pt x="574" y="170"/>
                  </a:moveTo>
                  <a:cubicBezTo>
                    <a:pt x="597" y="170"/>
                    <a:pt x="619" y="172"/>
                    <a:pt x="643" y="175"/>
                  </a:cubicBezTo>
                  <a:cubicBezTo>
                    <a:pt x="858" y="198"/>
                    <a:pt x="989" y="413"/>
                    <a:pt x="953" y="639"/>
                  </a:cubicBezTo>
                  <a:cubicBezTo>
                    <a:pt x="941" y="758"/>
                    <a:pt x="882" y="841"/>
                    <a:pt x="798" y="901"/>
                  </a:cubicBezTo>
                  <a:cubicBezTo>
                    <a:pt x="724" y="947"/>
                    <a:pt x="658" y="965"/>
                    <a:pt x="582" y="965"/>
                  </a:cubicBezTo>
                  <a:cubicBezTo>
                    <a:pt x="559" y="965"/>
                    <a:pt x="537" y="963"/>
                    <a:pt x="513" y="960"/>
                  </a:cubicBezTo>
                  <a:cubicBezTo>
                    <a:pt x="298" y="937"/>
                    <a:pt x="167" y="722"/>
                    <a:pt x="203" y="496"/>
                  </a:cubicBezTo>
                  <a:cubicBezTo>
                    <a:pt x="215" y="377"/>
                    <a:pt x="274" y="294"/>
                    <a:pt x="358" y="234"/>
                  </a:cubicBezTo>
                  <a:cubicBezTo>
                    <a:pt x="432" y="188"/>
                    <a:pt x="498" y="170"/>
                    <a:pt x="574" y="170"/>
                  </a:cubicBezTo>
                  <a:close/>
                  <a:moveTo>
                    <a:pt x="575" y="1"/>
                  </a:moveTo>
                  <a:cubicBezTo>
                    <a:pt x="471" y="1"/>
                    <a:pt x="369" y="37"/>
                    <a:pt x="274" y="103"/>
                  </a:cubicBezTo>
                  <a:cubicBezTo>
                    <a:pt x="155" y="186"/>
                    <a:pt x="84" y="306"/>
                    <a:pt x="48" y="460"/>
                  </a:cubicBezTo>
                  <a:cubicBezTo>
                    <a:pt x="1" y="758"/>
                    <a:pt x="203" y="1032"/>
                    <a:pt x="477" y="1079"/>
                  </a:cubicBezTo>
                  <a:cubicBezTo>
                    <a:pt x="513" y="1091"/>
                    <a:pt x="536" y="1091"/>
                    <a:pt x="572" y="1091"/>
                  </a:cubicBezTo>
                  <a:cubicBezTo>
                    <a:pt x="691" y="1091"/>
                    <a:pt x="798" y="1068"/>
                    <a:pt x="870" y="996"/>
                  </a:cubicBezTo>
                  <a:cubicBezTo>
                    <a:pt x="989" y="901"/>
                    <a:pt x="1060" y="782"/>
                    <a:pt x="1096" y="639"/>
                  </a:cubicBezTo>
                  <a:cubicBezTo>
                    <a:pt x="1132" y="341"/>
                    <a:pt x="941" y="56"/>
                    <a:pt x="655" y="8"/>
                  </a:cubicBezTo>
                  <a:cubicBezTo>
                    <a:pt x="629" y="3"/>
                    <a:pt x="602" y="1"/>
                    <a:pt x="5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49;p42"/>
            <p:cNvSpPr/>
            <p:nvPr/>
          </p:nvSpPr>
          <p:spPr>
            <a:xfrm>
              <a:off x="2203700" y="199145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131" y="1"/>
                  </a:moveTo>
                  <a:lnTo>
                    <a:pt x="1" y="36"/>
                  </a:lnTo>
                  <a:cubicBezTo>
                    <a:pt x="12" y="96"/>
                    <a:pt x="1203" y="5370"/>
                    <a:pt x="2644" y="7359"/>
                  </a:cubicBezTo>
                  <a:lnTo>
                    <a:pt x="2763" y="7263"/>
                  </a:lnTo>
                  <a:cubicBezTo>
                    <a:pt x="1334" y="5311"/>
                    <a:pt x="143" y="60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950;p42"/>
            <p:cNvSpPr/>
            <p:nvPr/>
          </p:nvSpPr>
          <p:spPr>
            <a:xfrm>
              <a:off x="2068275" y="1972250"/>
              <a:ext cx="28300" cy="27575"/>
            </a:xfrm>
            <a:custGeom>
              <a:avLst/>
              <a:gdLst/>
              <a:ahLst/>
              <a:cxnLst/>
              <a:rect l="l" t="t" r="r" b="b"/>
              <a:pathLst>
                <a:path w="1132" h="1103" extrusionOk="0">
                  <a:moveTo>
                    <a:pt x="560" y="161"/>
                  </a:moveTo>
                  <a:cubicBezTo>
                    <a:pt x="643" y="161"/>
                    <a:pt x="715" y="185"/>
                    <a:pt x="786" y="221"/>
                  </a:cubicBezTo>
                  <a:cubicBezTo>
                    <a:pt x="881" y="281"/>
                    <a:pt x="941" y="388"/>
                    <a:pt x="953" y="483"/>
                  </a:cubicBezTo>
                  <a:cubicBezTo>
                    <a:pt x="1000" y="709"/>
                    <a:pt x="846" y="923"/>
                    <a:pt x="643" y="947"/>
                  </a:cubicBezTo>
                  <a:cubicBezTo>
                    <a:pt x="614" y="957"/>
                    <a:pt x="585" y="962"/>
                    <a:pt x="557" y="962"/>
                  </a:cubicBezTo>
                  <a:cubicBezTo>
                    <a:pt x="484" y="962"/>
                    <a:pt x="418" y="931"/>
                    <a:pt x="357" y="888"/>
                  </a:cubicBezTo>
                  <a:cubicBezTo>
                    <a:pt x="262" y="828"/>
                    <a:pt x="203" y="721"/>
                    <a:pt x="191" y="626"/>
                  </a:cubicBezTo>
                  <a:cubicBezTo>
                    <a:pt x="143" y="400"/>
                    <a:pt x="298" y="185"/>
                    <a:pt x="500" y="161"/>
                  </a:cubicBezTo>
                  <a:close/>
                  <a:moveTo>
                    <a:pt x="548" y="0"/>
                  </a:moveTo>
                  <a:cubicBezTo>
                    <a:pt x="524" y="0"/>
                    <a:pt x="500" y="2"/>
                    <a:pt x="476" y="7"/>
                  </a:cubicBezTo>
                  <a:cubicBezTo>
                    <a:pt x="191" y="66"/>
                    <a:pt x="0" y="340"/>
                    <a:pt x="48" y="638"/>
                  </a:cubicBezTo>
                  <a:cubicBezTo>
                    <a:pt x="72" y="781"/>
                    <a:pt x="143" y="900"/>
                    <a:pt x="262" y="995"/>
                  </a:cubicBezTo>
                  <a:cubicBezTo>
                    <a:pt x="357" y="1066"/>
                    <a:pt x="465" y="1102"/>
                    <a:pt x="560" y="1102"/>
                  </a:cubicBezTo>
                  <a:cubicBezTo>
                    <a:pt x="584" y="1102"/>
                    <a:pt x="607" y="1102"/>
                    <a:pt x="655" y="1078"/>
                  </a:cubicBezTo>
                  <a:cubicBezTo>
                    <a:pt x="941" y="1031"/>
                    <a:pt x="1131" y="757"/>
                    <a:pt x="1084" y="459"/>
                  </a:cubicBezTo>
                  <a:cubicBezTo>
                    <a:pt x="1060" y="304"/>
                    <a:pt x="976" y="185"/>
                    <a:pt x="857" y="102"/>
                  </a:cubicBezTo>
                  <a:cubicBezTo>
                    <a:pt x="779" y="43"/>
                    <a:pt x="660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951;p42"/>
            <p:cNvSpPr/>
            <p:nvPr/>
          </p:nvSpPr>
          <p:spPr>
            <a:xfrm>
              <a:off x="2014700" y="198580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2631" y="0"/>
                  </a:moveTo>
                  <a:cubicBezTo>
                    <a:pt x="2619" y="48"/>
                    <a:pt x="1417" y="5299"/>
                    <a:pt x="0" y="7263"/>
                  </a:cubicBezTo>
                  <a:lnTo>
                    <a:pt x="119" y="7359"/>
                  </a:lnTo>
                  <a:cubicBezTo>
                    <a:pt x="1560" y="5382"/>
                    <a:pt x="2750" y="96"/>
                    <a:pt x="2762" y="36"/>
                  </a:cubicBezTo>
                  <a:lnTo>
                    <a:pt x="26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52;p42"/>
            <p:cNvSpPr/>
            <p:nvPr/>
          </p:nvSpPr>
          <p:spPr>
            <a:xfrm>
              <a:off x="2048025" y="1567300"/>
              <a:ext cx="225350" cy="123250"/>
            </a:xfrm>
            <a:custGeom>
              <a:avLst/>
              <a:gdLst/>
              <a:ahLst/>
              <a:cxnLst/>
              <a:rect l="l" t="t" r="r" b="b"/>
              <a:pathLst>
                <a:path w="9014" h="4930" extrusionOk="0">
                  <a:moveTo>
                    <a:pt x="4382" y="2477"/>
                  </a:moveTo>
                  <a:cubicBezTo>
                    <a:pt x="5204" y="2477"/>
                    <a:pt x="5894" y="3144"/>
                    <a:pt x="6180" y="4096"/>
                  </a:cubicBezTo>
                  <a:lnTo>
                    <a:pt x="2584" y="4096"/>
                  </a:lnTo>
                  <a:cubicBezTo>
                    <a:pt x="2882" y="3144"/>
                    <a:pt x="3561" y="2477"/>
                    <a:pt x="4382" y="2477"/>
                  </a:cubicBezTo>
                  <a:close/>
                  <a:moveTo>
                    <a:pt x="3691" y="0"/>
                  </a:moveTo>
                  <a:cubicBezTo>
                    <a:pt x="1656" y="0"/>
                    <a:pt x="1" y="1703"/>
                    <a:pt x="1" y="3798"/>
                  </a:cubicBezTo>
                  <a:lnTo>
                    <a:pt x="1" y="4929"/>
                  </a:lnTo>
                  <a:lnTo>
                    <a:pt x="9014" y="4929"/>
                  </a:lnTo>
                  <a:lnTo>
                    <a:pt x="9014" y="3798"/>
                  </a:lnTo>
                  <a:cubicBezTo>
                    <a:pt x="9014" y="1715"/>
                    <a:pt x="7347" y="0"/>
                    <a:pt x="529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53;p42"/>
            <p:cNvSpPr/>
            <p:nvPr/>
          </p:nvSpPr>
          <p:spPr>
            <a:xfrm>
              <a:off x="2046250" y="1565800"/>
              <a:ext cx="228900" cy="126825"/>
            </a:xfrm>
            <a:custGeom>
              <a:avLst/>
              <a:gdLst/>
              <a:ahLst/>
              <a:cxnLst/>
              <a:rect l="l" t="t" r="r" b="b"/>
              <a:pathLst>
                <a:path w="9156" h="5073" extrusionOk="0">
                  <a:moveTo>
                    <a:pt x="4465" y="2608"/>
                  </a:moveTo>
                  <a:cubicBezTo>
                    <a:pt x="5191" y="2608"/>
                    <a:pt x="5846" y="3192"/>
                    <a:pt x="6168" y="4085"/>
                  </a:cubicBezTo>
                  <a:lnTo>
                    <a:pt x="2750" y="4085"/>
                  </a:lnTo>
                  <a:cubicBezTo>
                    <a:pt x="3048" y="3192"/>
                    <a:pt x="3739" y="2608"/>
                    <a:pt x="4465" y="2608"/>
                  </a:cubicBezTo>
                  <a:close/>
                  <a:moveTo>
                    <a:pt x="4453" y="2465"/>
                  </a:moveTo>
                  <a:cubicBezTo>
                    <a:pt x="3620" y="2465"/>
                    <a:pt x="2893" y="3132"/>
                    <a:pt x="2572" y="4144"/>
                  </a:cubicBezTo>
                  <a:lnTo>
                    <a:pt x="2548" y="4227"/>
                  </a:lnTo>
                  <a:lnTo>
                    <a:pt x="6358" y="4227"/>
                  </a:lnTo>
                  <a:lnTo>
                    <a:pt x="6322" y="4144"/>
                  </a:lnTo>
                  <a:cubicBezTo>
                    <a:pt x="6013" y="3120"/>
                    <a:pt x="5286" y="2465"/>
                    <a:pt x="4453" y="2465"/>
                  </a:cubicBezTo>
                  <a:close/>
                  <a:moveTo>
                    <a:pt x="5394" y="156"/>
                  </a:moveTo>
                  <a:cubicBezTo>
                    <a:pt x="7382" y="156"/>
                    <a:pt x="9001" y="1822"/>
                    <a:pt x="9001" y="3870"/>
                  </a:cubicBezTo>
                  <a:lnTo>
                    <a:pt x="9001" y="4930"/>
                  </a:lnTo>
                  <a:lnTo>
                    <a:pt x="155" y="4930"/>
                  </a:lnTo>
                  <a:lnTo>
                    <a:pt x="167" y="3870"/>
                  </a:lnTo>
                  <a:cubicBezTo>
                    <a:pt x="167" y="1822"/>
                    <a:pt x="1786" y="156"/>
                    <a:pt x="3786" y="156"/>
                  </a:cubicBezTo>
                  <a:close/>
                  <a:moveTo>
                    <a:pt x="3762" y="1"/>
                  </a:moveTo>
                  <a:cubicBezTo>
                    <a:pt x="1703" y="1"/>
                    <a:pt x="0" y="1727"/>
                    <a:pt x="0" y="3870"/>
                  </a:cubicBezTo>
                  <a:lnTo>
                    <a:pt x="0" y="5073"/>
                  </a:lnTo>
                  <a:lnTo>
                    <a:pt x="9156" y="5073"/>
                  </a:lnTo>
                  <a:lnTo>
                    <a:pt x="9132" y="3870"/>
                  </a:lnTo>
                  <a:cubicBezTo>
                    <a:pt x="9132" y="1739"/>
                    <a:pt x="7453" y="1"/>
                    <a:pt x="5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954;p42"/>
            <p:cNvSpPr/>
            <p:nvPr/>
          </p:nvSpPr>
          <p:spPr>
            <a:xfrm>
              <a:off x="1915575" y="1696525"/>
              <a:ext cx="240525" cy="139150"/>
            </a:xfrm>
            <a:custGeom>
              <a:avLst/>
              <a:gdLst/>
              <a:ahLst/>
              <a:cxnLst/>
              <a:rect l="l" t="t" r="r" b="b"/>
              <a:pathLst>
                <a:path w="9621" h="5566" extrusionOk="0">
                  <a:moveTo>
                    <a:pt x="8877" y="0"/>
                  </a:moveTo>
                  <a:cubicBezTo>
                    <a:pt x="8644" y="0"/>
                    <a:pt x="8254" y="101"/>
                    <a:pt x="7954" y="261"/>
                  </a:cubicBezTo>
                  <a:cubicBezTo>
                    <a:pt x="7561" y="475"/>
                    <a:pt x="6287" y="1094"/>
                    <a:pt x="6061" y="1213"/>
                  </a:cubicBezTo>
                  <a:cubicBezTo>
                    <a:pt x="5971" y="1263"/>
                    <a:pt x="5925" y="1277"/>
                    <a:pt x="5902" y="1277"/>
                  </a:cubicBezTo>
                  <a:cubicBezTo>
                    <a:pt x="5870" y="1277"/>
                    <a:pt x="5882" y="1249"/>
                    <a:pt x="5882" y="1249"/>
                  </a:cubicBezTo>
                  <a:cubicBezTo>
                    <a:pt x="5882" y="1249"/>
                    <a:pt x="6049" y="1034"/>
                    <a:pt x="6084" y="951"/>
                  </a:cubicBezTo>
                  <a:cubicBezTo>
                    <a:pt x="6132" y="856"/>
                    <a:pt x="6144" y="701"/>
                    <a:pt x="6108" y="594"/>
                  </a:cubicBezTo>
                  <a:cubicBezTo>
                    <a:pt x="6061" y="487"/>
                    <a:pt x="5870" y="403"/>
                    <a:pt x="5691" y="356"/>
                  </a:cubicBezTo>
                  <a:cubicBezTo>
                    <a:pt x="5676" y="352"/>
                    <a:pt x="5661" y="350"/>
                    <a:pt x="5645" y="350"/>
                  </a:cubicBezTo>
                  <a:cubicBezTo>
                    <a:pt x="5475" y="350"/>
                    <a:pt x="5277" y="567"/>
                    <a:pt x="5179" y="665"/>
                  </a:cubicBezTo>
                  <a:cubicBezTo>
                    <a:pt x="5155" y="696"/>
                    <a:pt x="5127" y="708"/>
                    <a:pt x="5097" y="708"/>
                  </a:cubicBezTo>
                  <a:cubicBezTo>
                    <a:pt x="5024" y="708"/>
                    <a:pt x="4941" y="636"/>
                    <a:pt x="4882" y="594"/>
                  </a:cubicBezTo>
                  <a:cubicBezTo>
                    <a:pt x="4810" y="534"/>
                    <a:pt x="4810" y="415"/>
                    <a:pt x="4763" y="308"/>
                  </a:cubicBezTo>
                  <a:cubicBezTo>
                    <a:pt x="4727" y="225"/>
                    <a:pt x="4620" y="201"/>
                    <a:pt x="4501" y="177"/>
                  </a:cubicBezTo>
                  <a:cubicBezTo>
                    <a:pt x="4484" y="172"/>
                    <a:pt x="4465" y="170"/>
                    <a:pt x="4443" y="170"/>
                  </a:cubicBezTo>
                  <a:cubicBezTo>
                    <a:pt x="4306" y="170"/>
                    <a:pt x="4070" y="265"/>
                    <a:pt x="3834" y="439"/>
                  </a:cubicBezTo>
                  <a:cubicBezTo>
                    <a:pt x="3548" y="653"/>
                    <a:pt x="2667" y="1320"/>
                    <a:pt x="2667" y="1320"/>
                  </a:cubicBezTo>
                  <a:cubicBezTo>
                    <a:pt x="2667" y="1320"/>
                    <a:pt x="1096" y="2689"/>
                    <a:pt x="858" y="2916"/>
                  </a:cubicBezTo>
                  <a:cubicBezTo>
                    <a:pt x="631" y="3118"/>
                    <a:pt x="60" y="3690"/>
                    <a:pt x="36" y="3797"/>
                  </a:cubicBezTo>
                  <a:cubicBezTo>
                    <a:pt x="0" y="3892"/>
                    <a:pt x="167" y="4487"/>
                    <a:pt x="167" y="4487"/>
                  </a:cubicBezTo>
                  <a:cubicBezTo>
                    <a:pt x="167" y="4487"/>
                    <a:pt x="417" y="5297"/>
                    <a:pt x="512" y="5440"/>
                  </a:cubicBezTo>
                  <a:cubicBezTo>
                    <a:pt x="594" y="5542"/>
                    <a:pt x="633" y="5566"/>
                    <a:pt x="671" y="5566"/>
                  </a:cubicBezTo>
                  <a:cubicBezTo>
                    <a:pt x="700" y="5566"/>
                    <a:pt x="728" y="5552"/>
                    <a:pt x="774" y="5547"/>
                  </a:cubicBezTo>
                  <a:cubicBezTo>
                    <a:pt x="881" y="5535"/>
                    <a:pt x="1227" y="5416"/>
                    <a:pt x="1429" y="5356"/>
                  </a:cubicBezTo>
                  <a:cubicBezTo>
                    <a:pt x="1643" y="5297"/>
                    <a:pt x="2608" y="4987"/>
                    <a:pt x="2691" y="4964"/>
                  </a:cubicBezTo>
                  <a:cubicBezTo>
                    <a:pt x="2786" y="4952"/>
                    <a:pt x="3346" y="4833"/>
                    <a:pt x="3548" y="4809"/>
                  </a:cubicBezTo>
                  <a:cubicBezTo>
                    <a:pt x="3739" y="4773"/>
                    <a:pt x="3846" y="4773"/>
                    <a:pt x="4060" y="4666"/>
                  </a:cubicBezTo>
                  <a:cubicBezTo>
                    <a:pt x="4287" y="4583"/>
                    <a:pt x="4632" y="4368"/>
                    <a:pt x="4763" y="4213"/>
                  </a:cubicBezTo>
                  <a:cubicBezTo>
                    <a:pt x="4906" y="4047"/>
                    <a:pt x="5096" y="3987"/>
                    <a:pt x="5096" y="3987"/>
                  </a:cubicBezTo>
                  <a:lnTo>
                    <a:pt x="5953" y="3582"/>
                  </a:lnTo>
                  <a:cubicBezTo>
                    <a:pt x="5953" y="3582"/>
                    <a:pt x="6299" y="3511"/>
                    <a:pt x="6703" y="3475"/>
                  </a:cubicBezTo>
                  <a:cubicBezTo>
                    <a:pt x="7096" y="3451"/>
                    <a:pt x="8942" y="3023"/>
                    <a:pt x="9168" y="2928"/>
                  </a:cubicBezTo>
                  <a:cubicBezTo>
                    <a:pt x="9394" y="2844"/>
                    <a:pt x="9621" y="2678"/>
                    <a:pt x="9430" y="2487"/>
                  </a:cubicBezTo>
                  <a:cubicBezTo>
                    <a:pt x="9314" y="2371"/>
                    <a:pt x="9085" y="2341"/>
                    <a:pt x="8821" y="2341"/>
                  </a:cubicBezTo>
                  <a:cubicBezTo>
                    <a:pt x="8624" y="2341"/>
                    <a:pt x="8407" y="2358"/>
                    <a:pt x="8204" y="2368"/>
                  </a:cubicBezTo>
                  <a:cubicBezTo>
                    <a:pt x="7727" y="2380"/>
                    <a:pt x="6049" y="2630"/>
                    <a:pt x="6049" y="2630"/>
                  </a:cubicBezTo>
                  <a:lnTo>
                    <a:pt x="5930" y="2225"/>
                  </a:lnTo>
                  <a:cubicBezTo>
                    <a:pt x="5930" y="2225"/>
                    <a:pt x="6192" y="2201"/>
                    <a:pt x="7346" y="1606"/>
                  </a:cubicBezTo>
                  <a:cubicBezTo>
                    <a:pt x="8489" y="999"/>
                    <a:pt x="8989" y="642"/>
                    <a:pt x="9144" y="451"/>
                  </a:cubicBezTo>
                  <a:cubicBezTo>
                    <a:pt x="9287" y="296"/>
                    <a:pt x="9192" y="118"/>
                    <a:pt x="9025" y="22"/>
                  </a:cubicBezTo>
                  <a:cubicBezTo>
                    <a:pt x="8990" y="7"/>
                    <a:pt x="8939" y="0"/>
                    <a:pt x="8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55;p42"/>
            <p:cNvSpPr/>
            <p:nvPr/>
          </p:nvSpPr>
          <p:spPr>
            <a:xfrm>
              <a:off x="2016775" y="1704625"/>
              <a:ext cx="54800" cy="58850"/>
            </a:xfrm>
            <a:custGeom>
              <a:avLst/>
              <a:gdLst/>
              <a:ahLst/>
              <a:cxnLst/>
              <a:rect l="l" t="t" r="r" b="b"/>
              <a:pathLst>
                <a:path w="2192" h="2354" extrusionOk="0">
                  <a:moveTo>
                    <a:pt x="1652" y="0"/>
                  </a:moveTo>
                  <a:cubicBezTo>
                    <a:pt x="1493" y="0"/>
                    <a:pt x="1301" y="96"/>
                    <a:pt x="1048" y="401"/>
                  </a:cubicBezTo>
                  <a:cubicBezTo>
                    <a:pt x="1012" y="437"/>
                    <a:pt x="989" y="472"/>
                    <a:pt x="941" y="520"/>
                  </a:cubicBezTo>
                  <a:cubicBezTo>
                    <a:pt x="774" y="710"/>
                    <a:pt x="572" y="949"/>
                    <a:pt x="369" y="1306"/>
                  </a:cubicBezTo>
                  <a:lnTo>
                    <a:pt x="477" y="1365"/>
                  </a:lnTo>
                  <a:cubicBezTo>
                    <a:pt x="679" y="1032"/>
                    <a:pt x="881" y="794"/>
                    <a:pt x="1036" y="615"/>
                  </a:cubicBezTo>
                  <a:cubicBezTo>
                    <a:pt x="1072" y="568"/>
                    <a:pt x="1108" y="532"/>
                    <a:pt x="1131" y="496"/>
                  </a:cubicBezTo>
                  <a:cubicBezTo>
                    <a:pt x="1374" y="190"/>
                    <a:pt x="1547" y="110"/>
                    <a:pt x="1674" y="110"/>
                  </a:cubicBezTo>
                  <a:cubicBezTo>
                    <a:pt x="1759" y="110"/>
                    <a:pt x="1822" y="146"/>
                    <a:pt x="1870" y="175"/>
                  </a:cubicBezTo>
                  <a:cubicBezTo>
                    <a:pt x="1941" y="222"/>
                    <a:pt x="2024" y="282"/>
                    <a:pt x="2060" y="389"/>
                  </a:cubicBezTo>
                  <a:cubicBezTo>
                    <a:pt x="2072" y="472"/>
                    <a:pt x="2024" y="615"/>
                    <a:pt x="1929" y="770"/>
                  </a:cubicBezTo>
                  <a:cubicBezTo>
                    <a:pt x="1655" y="1175"/>
                    <a:pt x="453" y="2187"/>
                    <a:pt x="441" y="2199"/>
                  </a:cubicBezTo>
                  <a:lnTo>
                    <a:pt x="417" y="2223"/>
                  </a:lnTo>
                  <a:cubicBezTo>
                    <a:pt x="412" y="2234"/>
                    <a:pt x="398" y="2242"/>
                    <a:pt x="374" y="2242"/>
                  </a:cubicBezTo>
                  <a:cubicBezTo>
                    <a:pt x="346" y="2242"/>
                    <a:pt x="302" y="2231"/>
                    <a:pt x="239" y="2199"/>
                  </a:cubicBezTo>
                  <a:cubicBezTo>
                    <a:pt x="96" y="2115"/>
                    <a:pt x="119" y="1984"/>
                    <a:pt x="119" y="1961"/>
                  </a:cubicBezTo>
                  <a:lnTo>
                    <a:pt x="24" y="1937"/>
                  </a:lnTo>
                  <a:lnTo>
                    <a:pt x="24" y="1937"/>
                  </a:lnTo>
                  <a:cubicBezTo>
                    <a:pt x="0" y="2008"/>
                    <a:pt x="0" y="2187"/>
                    <a:pt x="203" y="2294"/>
                  </a:cubicBezTo>
                  <a:cubicBezTo>
                    <a:pt x="262" y="2342"/>
                    <a:pt x="322" y="2354"/>
                    <a:pt x="381" y="2354"/>
                  </a:cubicBezTo>
                  <a:cubicBezTo>
                    <a:pt x="393" y="2354"/>
                    <a:pt x="417" y="2342"/>
                    <a:pt x="417" y="2342"/>
                  </a:cubicBezTo>
                  <a:cubicBezTo>
                    <a:pt x="477" y="2318"/>
                    <a:pt x="489" y="2294"/>
                    <a:pt x="512" y="2282"/>
                  </a:cubicBezTo>
                  <a:cubicBezTo>
                    <a:pt x="620" y="2187"/>
                    <a:pt x="1727" y="1246"/>
                    <a:pt x="2013" y="830"/>
                  </a:cubicBezTo>
                  <a:cubicBezTo>
                    <a:pt x="2144" y="651"/>
                    <a:pt x="2191" y="496"/>
                    <a:pt x="2155" y="353"/>
                  </a:cubicBezTo>
                  <a:cubicBezTo>
                    <a:pt x="2132" y="210"/>
                    <a:pt x="2013" y="139"/>
                    <a:pt x="1905" y="79"/>
                  </a:cubicBezTo>
                  <a:cubicBezTo>
                    <a:pt x="1829" y="35"/>
                    <a:pt x="1747" y="0"/>
                    <a:pt x="16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56;p42"/>
            <p:cNvSpPr/>
            <p:nvPr/>
          </p:nvSpPr>
          <p:spPr>
            <a:xfrm>
              <a:off x="2037600" y="1697025"/>
              <a:ext cx="118200" cy="103650"/>
            </a:xfrm>
            <a:custGeom>
              <a:avLst/>
              <a:gdLst/>
              <a:ahLst/>
              <a:cxnLst/>
              <a:rect l="l" t="t" r="r" b="b"/>
              <a:pathLst>
                <a:path w="4728" h="4146" extrusionOk="0">
                  <a:moveTo>
                    <a:pt x="4017" y="0"/>
                  </a:moveTo>
                  <a:cubicBezTo>
                    <a:pt x="3139" y="0"/>
                    <a:pt x="1105" y="1225"/>
                    <a:pt x="834" y="1395"/>
                  </a:cubicBezTo>
                  <a:lnTo>
                    <a:pt x="894" y="1479"/>
                  </a:lnTo>
                  <a:cubicBezTo>
                    <a:pt x="1877" y="883"/>
                    <a:pt x="3398" y="105"/>
                    <a:pt x="4021" y="105"/>
                  </a:cubicBezTo>
                  <a:cubicBezTo>
                    <a:pt x="4145" y="105"/>
                    <a:pt x="4234" y="136"/>
                    <a:pt x="4275" y="205"/>
                  </a:cubicBezTo>
                  <a:cubicBezTo>
                    <a:pt x="4311" y="241"/>
                    <a:pt x="4323" y="288"/>
                    <a:pt x="4311" y="348"/>
                  </a:cubicBezTo>
                  <a:cubicBezTo>
                    <a:pt x="4228" y="633"/>
                    <a:pt x="3620" y="955"/>
                    <a:pt x="3216" y="1181"/>
                  </a:cubicBezTo>
                  <a:lnTo>
                    <a:pt x="3192" y="1193"/>
                  </a:lnTo>
                  <a:cubicBezTo>
                    <a:pt x="2656" y="1491"/>
                    <a:pt x="1096" y="2229"/>
                    <a:pt x="1072" y="2241"/>
                  </a:cubicBezTo>
                  <a:lnTo>
                    <a:pt x="1037" y="2253"/>
                  </a:lnTo>
                  <a:lnTo>
                    <a:pt x="1180" y="2729"/>
                  </a:lnTo>
                  <a:lnTo>
                    <a:pt x="1227" y="2717"/>
                  </a:lnTo>
                  <a:cubicBezTo>
                    <a:pt x="1782" y="2601"/>
                    <a:pt x="3004" y="2393"/>
                    <a:pt x="3817" y="2393"/>
                  </a:cubicBezTo>
                  <a:cubicBezTo>
                    <a:pt x="4174" y="2393"/>
                    <a:pt x="4452" y="2433"/>
                    <a:pt x="4561" y="2538"/>
                  </a:cubicBezTo>
                  <a:cubicBezTo>
                    <a:pt x="4609" y="2586"/>
                    <a:pt x="4609" y="2610"/>
                    <a:pt x="4609" y="2658"/>
                  </a:cubicBezTo>
                  <a:cubicBezTo>
                    <a:pt x="4549" y="3003"/>
                    <a:pt x="2442" y="3372"/>
                    <a:pt x="1120" y="3515"/>
                  </a:cubicBezTo>
                  <a:lnTo>
                    <a:pt x="1" y="4039"/>
                  </a:lnTo>
                  <a:lnTo>
                    <a:pt x="48" y="4146"/>
                  </a:lnTo>
                  <a:lnTo>
                    <a:pt x="1132" y="3634"/>
                  </a:lnTo>
                  <a:cubicBezTo>
                    <a:pt x="1751" y="3574"/>
                    <a:pt x="4632" y="3217"/>
                    <a:pt x="4704" y="2681"/>
                  </a:cubicBezTo>
                  <a:cubicBezTo>
                    <a:pt x="4728" y="2610"/>
                    <a:pt x="4692" y="2538"/>
                    <a:pt x="4632" y="2479"/>
                  </a:cubicBezTo>
                  <a:cubicBezTo>
                    <a:pt x="4499" y="2349"/>
                    <a:pt x="4180" y="2302"/>
                    <a:pt x="3786" y="2302"/>
                  </a:cubicBezTo>
                  <a:cubicBezTo>
                    <a:pt x="2877" y="2302"/>
                    <a:pt x="1571" y="2552"/>
                    <a:pt x="1239" y="2610"/>
                  </a:cubicBezTo>
                  <a:lnTo>
                    <a:pt x="1156" y="2324"/>
                  </a:lnTo>
                  <a:cubicBezTo>
                    <a:pt x="1406" y="2193"/>
                    <a:pt x="2739" y="1574"/>
                    <a:pt x="3216" y="1300"/>
                  </a:cubicBezTo>
                  <a:lnTo>
                    <a:pt x="3251" y="1288"/>
                  </a:lnTo>
                  <a:cubicBezTo>
                    <a:pt x="3727" y="1038"/>
                    <a:pt x="4311" y="705"/>
                    <a:pt x="4394" y="383"/>
                  </a:cubicBezTo>
                  <a:cubicBezTo>
                    <a:pt x="4430" y="288"/>
                    <a:pt x="4406" y="217"/>
                    <a:pt x="4370" y="145"/>
                  </a:cubicBezTo>
                  <a:cubicBezTo>
                    <a:pt x="4306" y="44"/>
                    <a:pt x="4182" y="0"/>
                    <a:pt x="40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57;p42"/>
            <p:cNvSpPr/>
            <p:nvPr/>
          </p:nvSpPr>
          <p:spPr>
            <a:xfrm>
              <a:off x="2035525" y="1708975"/>
              <a:ext cx="9250" cy="7775"/>
            </a:xfrm>
            <a:custGeom>
              <a:avLst/>
              <a:gdLst/>
              <a:ahLst/>
              <a:cxnLst/>
              <a:rect l="l" t="t" r="r" b="b"/>
              <a:pathLst>
                <a:path w="370" h="311" extrusionOk="0">
                  <a:moveTo>
                    <a:pt x="72" y="1"/>
                  </a:moveTo>
                  <a:lnTo>
                    <a:pt x="0" y="108"/>
                  </a:lnTo>
                  <a:lnTo>
                    <a:pt x="310" y="310"/>
                  </a:lnTo>
                  <a:lnTo>
                    <a:pt x="370" y="21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58;p42"/>
            <p:cNvSpPr/>
            <p:nvPr/>
          </p:nvSpPr>
          <p:spPr>
            <a:xfrm>
              <a:off x="1914675" y="1700050"/>
              <a:ext cx="131875" cy="138125"/>
            </a:xfrm>
            <a:custGeom>
              <a:avLst/>
              <a:gdLst/>
              <a:ahLst/>
              <a:cxnLst/>
              <a:rect l="l" t="t" r="r" b="b"/>
              <a:pathLst>
                <a:path w="5275" h="5525" extrusionOk="0">
                  <a:moveTo>
                    <a:pt x="4516" y="1"/>
                  </a:moveTo>
                  <a:cubicBezTo>
                    <a:pt x="4283" y="1"/>
                    <a:pt x="3968" y="179"/>
                    <a:pt x="3430" y="572"/>
                  </a:cubicBezTo>
                  <a:cubicBezTo>
                    <a:pt x="2656" y="1155"/>
                    <a:pt x="72" y="3322"/>
                    <a:pt x="24" y="3715"/>
                  </a:cubicBezTo>
                  <a:cubicBezTo>
                    <a:pt x="1" y="4072"/>
                    <a:pt x="477" y="5275"/>
                    <a:pt x="608" y="5477"/>
                  </a:cubicBezTo>
                  <a:cubicBezTo>
                    <a:pt x="620" y="5513"/>
                    <a:pt x="667" y="5525"/>
                    <a:pt x="727" y="5525"/>
                  </a:cubicBezTo>
                  <a:cubicBezTo>
                    <a:pt x="870" y="5525"/>
                    <a:pt x="1155" y="5442"/>
                    <a:pt x="1679" y="5263"/>
                  </a:cubicBezTo>
                  <a:cubicBezTo>
                    <a:pt x="2167" y="5096"/>
                    <a:pt x="2763" y="4906"/>
                    <a:pt x="3203" y="4846"/>
                  </a:cubicBezTo>
                  <a:cubicBezTo>
                    <a:pt x="3489" y="4811"/>
                    <a:pt x="3834" y="4751"/>
                    <a:pt x="3894" y="4739"/>
                  </a:cubicBezTo>
                  <a:cubicBezTo>
                    <a:pt x="4192" y="4644"/>
                    <a:pt x="4846" y="4263"/>
                    <a:pt x="4989" y="4013"/>
                  </a:cubicBezTo>
                  <a:cubicBezTo>
                    <a:pt x="5108" y="3799"/>
                    <a:pt x="5275" y="2727"/>
                    <a:pt x="5073" y="2358"/>
                  </a:cubicBezTo>
                  <a:cubicBezTo>
                    <a:pt x="5013" y="2251"/>
                    <a:pt x="4930" y="2227"/>
                    <a:pt x="4870" y="2227"/>
                  </a:cubicBezTo>
                  <a:lnTo>
                    <a:pt x="4858" y="2227"/>
                  </a:lnTo>
                  <a:cubicBezTo>
                    <a:pt x="4477" y="2227"/>
                    <a:pt x="4251" y="3191"/>
                    <a:pt x="4203" y="3429"/>
                  </a:cubicBezTo>
                  <a:lnTo>
                    <a:pt x="4013" y="3441"/>
                  </a:lnTo>
                  <a:lnTo>
                    <a:pt x="3846" y="3358"/>
                  </a:lnTo>
                  <a:cubicBezTo>
                    <a:pt x="3705" y="3209"/>
                    <a:pt x="3405" y="3181"/>
                    <a:pt x="3192" y="3181"/>
                  </a:cubicBezTo>
                  <a:cubicBezTo>
                    <a:pt x="3064" y="3181"/>
                    <a:pt x="2967" y="3191"/>
                    <a:pt x="2953" y="3191"/>
                  </a:cubicBezTo>
                  <a:lnTo>
                    <a:pt x="2965" y="3299"/>
                  </a:lnTo>
                  <a:cubicBezTo>
                    <a:pt x="3021" y="3291"/>
                    <a:pt x="3106" y="3285"/>
                    <a:pt x="3202" y="3285"/>
                  </a:cubicBezTo>
                  <a:cubicBezTo>
                    <a:pt x="3411" y="3285"/>
                    <a:pt x="3669" y="3315"/>
                    <a:pt x="3775" y="3429"/>
                  </a:cubicBezTo>
                  <a:lnTo>
                    <a:pt x="4001" y="3560"/>
                  </a:lnTo>
                  <a:lnTo>
                    <a:pt x="4311" y="3537"/>
                  </a:lnTo>
                  <a:lnTo>
                    <a:pt x="4323" y="3489"/>
                  </a:lnTo>
                  <a:cubicBezTo>
                    <a:pt x="4406" y="3037"/>
                    <a:pt x="4620" y="2322"/>
                    <a:pt x="4882" y="2322"/>
                  </a:cubicBezTo>
                  <a:cubicBezTo>
                    <a:pt x="4894" y="2346"/>
                    <a:pt x="4942" y="2346"/>
                    <a:pt x="4977" y="2417"/>
                  </a:cubicBezTo>
                  <a:cubicBezTo>
                    <a:pt x="5156" y="2739"/>
                    <a:pt x="5013" y="3775"/>
                    <a:pt x="4906" y="3953"/>
                  </a:cubicBezTo>
                  <a:cubicBezTo>
                    <a:pt x="4775" y="4168"/>
                    <a:pt x="4132" y="4561"/>
                    <a:pt x="3870" y="4632"/>
                  </a:cubicBezTo>
                  <a:cubicBezTo>
                    <a:pt x="3822" y="4644"/>
                    <a:pt x="3477" y="4703"/>
                    <a:pt x="3191" y="4739"/>
                  </a:cubicBezTo>
                  <a:cubicBezTo>
                    <a:pt x="2739" y="4799"/>
                    <a:pt x="2156" y="4989"/>
                    <a:pt x="1632" y="5168"/>
                  </a:cubicBezTo>
                  <a:cubicBezTo>
                    <a:pt x="1307" y="5283"/>
                    <a:pt x="899" y="5426"/>
                    <a:pt x="757" y="5426"/>
                  </a:cubicBezTo>
                  <a:cubicBezTo>
                    <a:pt x="738" y="5426"/>
                    <a:pt x="723" y="5424"/>
                    <a:pt x="715" y="5418"/>
                  </a:cubicBezTo>
                  <a:cubicBezTo>
                    <a:pt x="560" y="5204"/>
                    <a:pt x="120" y="4037"/>
                    <a:pt x="143" y="3715"/>
                  </a:cubicBezTo>
                  <a:cubicBezTo>
                    <a:pt x="179" y="3418"/>
                    <a:pt x="2560" y="1346"/>
                    <a:pt x="3513" y="643"/>
                  </a:cubicBezTo>
                  <a:cubicBezTo>
                    <a:pt x="4059" y="232"/>
                    <a:pt x="4342" y="84"/>
                    <a:pt x="4527" y="84"/>
                  </a:cubicBezTo>
                  <a:cubicBezTo>
                    <a:pt x="4637" y="84"/>
                    <a:pt x="4712" y="135"/>
                    <a:pt x="4787" y="215"/>
                  </a:cubicBezTo>
                  <a:cubicBezTo>
                    <a:pt x="4846" y="286"/>
                    <a:pt x="4823" y="632"/>
                    <a:pt x="4620" y="1132"/>
                  </a:cubicBezTo>
                  <a:cubicBezTo>
                    <a:pt x="4382" y="1751"/>
                    <a:pt x="4072" y="2239"/>
                    <a:pt x="3894" y="2239"/>
                  </a:cubicBezTo>
                  <a:cubicBezTo>
                    <a:pt x="3787" y="2239"/>
                    <a:pt x="3763" y="2203"/>
                    <a:pt x="3751" y="2179"/>
                  </a:cubicBezTo>
                  <a:cubicBezTo>
                    <a:pt x="3632" y="2001"/>
                    <a:pt x="3775" y="1453"/>
                    <a:pt x="4132" y="739"/>
                  </a:cubicBezTo>
                  <a:lnTo>
                    <a:pt x="4025" y="691"/>
                  </a:lnTo>
                  <a:cubicBezTo>
                    <a:pt x="3811" y="1132"/>
                    <a:pt x="3453" y="1941"/>
                    <a:pt x="3644" y="2239"/>
                  </a:cubicBezTo>
                  <a:cubicBezTo>
                    <a:pt x="3668" y="2298"/>
                    <a:pt x="3751" y="2358"/>
                    <a:pt x="3882" y="2358"/>
                  </a:cubicBezTo>
                  <a:cubicBezTo>
                    <a:pt x="4192" y="2358"/>
                    <a:pt x="4549" y="1632"/>
                    <a:pt x="4715" y="1191"/>
                  </a:cubicBezTo>
                  <a:cubicBezTo>
                    <a:pt x="4787" y="989"/>
                    <a:pt x="5025" y="334"/>
                    <a:pt x="4846" y="155"/>
                  </a:cubicBezTo>
                  <a:cubicBezTo>
                    <a:pt x="4745" y="54"/>
                    <a:pt x="4643" y="1"/>
                    <a:pt x="4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59;p42"/>
            <p:cNvSpPr/>
            <p:nvPr/>
          </p:nvSpPr>
          <p:spPr>
            <a:xfrm>
              <a:off x="1618800" y="1731900"/>
              <a:ext cx="336675" cy="295600"/>
            </a:xfrm>
            <a:custGeom>
              <a:avLst/>
              <a:gdLst/>
              <a:ahLst/>
              <a:cxnLst/>
              <a:rect l="l" t="t" r="r" b="b"/>
              <a:pathLst>
                <a:path w="13467" h="11824" extrusionOk="0">
                  <a:moveTo>
                    <a:pt x="11538" y="0"/>
                  </a:moveTo>
                  <a:cubicBezTo>
                    <a:pt x="11538" y="0"/>
                    <a:pt x="10919" y="84"/>
                    <a:pt x="6561" y="1703"/>
                  </a:cubicBezTo>
                  <a:cubicBezTo>
                    <a:pt x="2680" y="3156"/>
                    <a:pt x="1" y="4680"/>
                    <a:pt x="584" y="7466"/>
                  </a:cubicBezTo>
                  <a:cubicBezTo>
                    <a:pt x="775" y="8430"/>
                    <a:pt x="2132" y="10085"/>
                    <a:pt x="3799" y="11823"/>
                  </a:cubicBezTo>
                  <a:lnTo>
                    <a:pt x="7966" y="9311"/>
                  </a:lnTo>
                  <a:lnTo>
                    <a:pt x="13467" y="5501"/>
                  </a:lnTo>
                  <a:lnTo>
                    <a:pt x="11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60;p42"/>
            <p:cNvSpPr/>
            <p:nvPr/>
          </p:nvSpPr>
          <p:spPr>
            <a:xfrm>
              <a:off x="1617025" y="1729225"/>
              <a:ext cx="340250" cy="299750"/>
            </a:xfrm>
            <a:custGeom>
              <a:avLst/>
              <a:gdLst/>
              <a:ahLst/>
              <a:cxnLst/>
              <a:rect l="l" t="t" r="r" b="b"/>
              <a:pathLst>
                <a:path w="13610" h="11990" extrusionOk="0">
                  <a:moveTo>
                    <a:pt x="11645" y="0"/>
                  </a:moveTo>
                  <a:lnTo>
                    <a:pt x="11585" y="12"/>
                  </a:lnTo>
                  <a:cubicBezTo>
                    <a:pt x="11561" y="24"/>
                    <a:pt x="10918" y="131"/>
                    <a:pt x="6608" y="1739"/>
                  </a:cubicBezTo>
                  <a:cubicBezTo>
                    <a:pt x="2572" y="3239"/>
                    <a:pt x="0" y="4799"/>
                    <a:pt x="572" y="7585"/>
                  </a:cubicBezTo>
                  <a:cubicBezTo>
                    <a:pt x="750" y="8454"/>
                    <a:pt x="1846" y="9942"/>
                    <a:pt x="3810" y="11990"/>
                  </a:cubicBezTo>
                  <a:lnTo>
                    <a:pt x="3894" y="11871"/>
                  </a:lnTo>
                  <a:cubicBezTo>
                    <a:pt x="1941" y="9835"/>
                    <a:pt x="869" y="8382"/>
                    <a:pt x="691" y="7549"/>
                  </a:cubicBezTo>
                  <a:cubicBezTo>
                    <a:pt x="143" y="4870"/>
                    <a:pt x="2679" y="3334"/>
                    <a:pt x="6632" y="1858"/>
                  </a:cubicBezTo>
                  <a:cubicBezTo>
                    <a:pt x="10299" y="500"/>
                    <a:pt x="11287" y="227"/>
                    <a:pt x="11526" y="167"/>
                  </a:cubicBezTo>
                  <a:lnTo>
                    <a:pt x="13419" y="5549"/>
                  </a:lnTo>
                  <a:lnTo>
                    <a:pt x="7977" y="9335"/>
                  </a:lnTo>
                  <a:lnTo>
                    <a:pt x="8061" y="9454"/>
                  </a:lnTo>
                  <a:lnTo>
                    <a:pt x="13609" y="5608"/>
                  </a:lnTo>
                  <a:lnTo>
                    <a:pt x="1164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961;p42"/>
            <p:cNvSpPr/>
            <p:nvPr/>
          </p:nvSpPr>
          <p:spPr>
            <a:xfrm>
              <a:off x="1859300" y="1745000"/>
              <a:ext cx="58975" cy="150925"/>
            </a:xfrm>
            <a:custGeom>
              <a:avLst/>
              <a:gdLst/>
              <a:ahLst/>
              <a:cxnLst/>
              <a:rect l="l" t="t" r="r" b="b"/>
              <a:pathLst>
                <a:path w="2359" h="6037" extrusionOk="0">
                  <a:moveTo>
                    <a:pt x="144" y="0"/>
                  </a:moveTo>
                  <a:lnTo>
                    <a:pt x="1" y="60"/>
                  </a:lnTo>
                  <a:lnTo>
                    <a:pt x="2216" y="6037"/>
                  </a:lnTo>
                  <a:lnTo>
                    <a:pt x="2358" y="598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962;p42"/>
            <p:cNvSpPr/>
            <p:nvPr/>
          </p:nvSpPr>
          <p:spPr>
            <a:xfrm>
              <a:off x="1923900" y="1851850"/>
              <a:ext cx="17000" cy="17300"/>
            </a:xfrm>
            <a:custGeom>
              <a:avLst/>
              <a:gdLst/>
              <a:ahLst/>
              <a:cxnLst/>
              <a:rect l="l" t="t" r="r" b="b"/>
              <a:pathLst>
                <a:path w="680" h="692" extrusionOk="0">
                  <a:moveTo>
                    <a:pt x="346" y="1"/>
                  </a:moveTo>
                  <a:cubicBezTo>
                    <a:pt x="144" y="1"/>
                    <a:pt x="1" y="155"/>
                    <a:pt x="1" y="346"/>
                  </a:cubicBezTo>
                  <a:cubicBezTo>
                    <a:pt x="1" y="536"/>
                    <a:pt x="167" y="691"/>
                    <a:pt x="346" y="691"/>
                  </a:cubicBezTo>
                  <a:cubicBezTo>
                    <a:pt x="536" y="691"/>
                    <a:pt x="679" y="536"/>
                    <a:pt x="679" y="346"/>
                  </a:cubicBezTo>
                  <a:cubicBezTo>
                    <a:pt x="679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963;p42"/>
            <p:cNvSpPr/>
            <p:nvPr/>
          </p:nvSpPr>
          <p:spPr>
            <a:xfrm>
              <a:off x="2200725" y="1742375"/>
              <a:ext cx="231900" cy="176025"/>
            </a:xfrm>
            <a:custGeom>
              <a:avLst/>
              <a:gdLst/>
              <a:ahLst/>
              <a:cxnLst/>
              <a:rect l="l" t="t" r="r" b="b"/>
              <a:pathLst>
                <a:path w="9276" h="7041" extrusionOk="0">
                  <a:moveTo>
                    <a:pt x="1141" y="0"/>
                  </a:moveTo>
                  <a:cubicBezTo>
                    <a:pt x="1115" y="0"/>
                    <a:pt x="1092" y="4"/>
                    <a:pt x="1072" y="10"/>
                  </a:cubicBezTo>
                  <a:cubicBezTo>
                    <a:pt x="893" y="58"/>
                    <a:pt x="762" y="212"/>
                    <a:pt x="882" y="415"/>
                  </a:cubicBezTo>
                  <a:cubicBezTo>
                    <a:pt x="1001" y="605"/>
                    <a:pt x="1429" y="1070"/>
                    <a:pt x="2441" y="1867"/>
                  </a:cubicBezTo>
                  <a:cubicBezTo>
                    <a:pt x="3453" y="2677"/>
                    <a:pt x="3703" y="2760"/>
                    <a:pt x="3703" y="2760"/>
                  </a:cubicBezTo>
                  <a:lnTo>
                    <a:pt x="3513" y="3130"/>
                  </a:lnTo>
                  <a:cubicBezTo>
                    <a:pt x="3513" y="3130"/>
                    <a:pt x="1905" y="2570"/>
                    <a:pt x="1441" y="2451"/>
                  </a:cubicBezTo>
                  <a:cubicBezTo>
                    <a:pt x="1112" y="2375"/>
                    <a:pt x="747" y="2269"/>
                    <a:pt x="486" y="2269"/>
                  </a:cubicBezTo>
                  <a:cubicBezTo>
                    <a:pt x="379" y="2269"/>
                    <a:pt x="289" y="2287"/>
                    <a:pt x="227" y="2332"/>
                  </a:cubicBezTo>
                  <a:cubicBezTo>
                    <a:pt x="0" y="2475"/>
                    <a:pt x="179" y="2689"/>
                    <a:pt x="381" y="2820"/>
                  </a:cubicBezTo>
                  <a:cubicBezTo>
                    <a:pt x="596" y="2951"/>
                    <a:pt x="2322" y="3725"/>
                    <a:pt x="2703" y="3832"/>
                  </a:cubicBezTo>
                  <a:cubicBezTo>
                    <a:pt x="3096" y="3939"/>
                    <a:pt x="3418" y="4070"/>
                    <a:pt x="3418" y="4070"/>
                  </a:cubicBezTo>
                  <a:lnTo>
                    <a:pt x="4191" y="4630"/>
                  </a:lnTo>
                  <a:cubicBezTo>
                    <a:pt x="4191" y="4630"/>
                    <a:pt x="4370" y="4737"/>
                    <a:pt x="4477" y="4915"/>
                  </a:cubicBezTo>
                  <a:cubicBezTo>
                    <a:pt x="4584" y="5094"/>
                    <a:pt x="4882" y="5368"/>
                    <a:pt x="5073" y="5511"/>
                  </a:cubicBezTo>
                  <a:cubicBezTo>
                    <a:pt x="5263" y="5642"/>
                    <a:pt x="5370" y="5677"/>
                    <a:pt x="5549" y="5737"/>
                  </a:cubicBezTo>
                  <a:cubicBezTo>
                    <a:pt x="5727" y="5797"/>
                    <a:pt x="6275" y="6035"/>
                    <a:pt x="6358" y="6058"/>
                  </a:cubicBezTo>
                  <a:cubicBezTo>
                    <a:pt x="6442" y="6106"/>
                    <a:pt x="7335" y="6582"/>
                    <a:pt x="7525" y="6689"/>
                  </a:cubicBezTo>
                  <a:cubicBezTo>
                    <a:pt x="7728" y="6797"/>
                    <a:pt x="8037" y="6975"/>
                    <a:pt x="8144" y="6999"/>
                  </a:cubicBezTo>
                  <a:cubicBezTo>
                    <a:pt x="8192" y="7017"/>
                    <a:pt x="8216" y="7041"/>
                    <a:pt x="8250" y="7041"/>
                  </a:cubicBezTo>
                  <a:cubicBezTo>
                    <a:pt x="8284" y="7041"/>
                    <a:pt x="8329" y="7017"/>
                    <a:pt x="8418" y="6940"/>
                  </a:cubicBezTo>
                  <a:cubicBezTo>
                    <a:pt x="8597" y="6797"/>
                    <a:pt x="9002" y="6047"/>
                    <a:pt x="9002" y="6047"/>
                  </a:cubicBezTo>
                  <a:cubicBezTo>
                    <a:pt x="9002" y="6047"/>
                    <a:pt x="9275" y="5499"/>
                    <a:pt x="9252" y="5380"/>
                  </a:cubicBezTo>
                  <a:cubicBezTo>
                    <a:pt x="9252" y="5273"/>
                    <a:pt x="8799" y="4618"/>
                    <a:pt x="8597" y="4356"/>
                  </a:cubicBezTo>
                  <a:cubicBezTo>
                    <a:pt x="8406" y="4106"/>
                    <a:pt x="7097" y="2451"/>
                    <a:pt x="7097" y="2451"/>
                  </a:cubicBezTo>
                  <a:cubicBezTo>
                    <a:pt x="7097" y="2451"/>
                    <a:pt x="6370" y="1629"/>
                    <a:pt x="6120" y="1379"/>
                  </a:cubicBezTo>
                  <a:cubicBezTo>
                    <a:pt x="5882" y="1129"/>
                    <a:pt x="5620" y="974"/>
                    <a:pt x="5501" y="974"/>
                  </a:cubicBezTo>
                  <a:cubicBezTo>
                    <a:pt x="5382" y="986"/>
                    <a:pt x="5287" y="974"/>
                    <a:pt x="5227" y="1070"/>
                  </a:cubicBezTo>
                  <a:cubicBezTo>
                    <a:pt x="5168" y="1153"/>
                    <a:pt x="5132" y="1272"/>
                    <a:pt x="5049" y="1320"/>
                  </a:cubicBezTo>
                  <a:cubicBezTo>
                    <a:pt x="4989" y="1349"/>
                    <a:pt x="4912" y="1393"/>
                    <a:pt x="4842" y="1393"/>
                  </a:cubicBezTo>
                  <a:cubicBezTo>
                    <a:pt x="4799" y="1393"/>
                    <a:pt x="4759" y="1377"/>
                    <a:pt x="4727" y="1332"/>
                  </a:cubicBezTo>
                  <a:cubicBezTo>
                    <a:pt x="4657" y="1215"/>
                    <a:pt x="4484" y="927"/>
                    <a:pt x="4309" y="927"/>
                  </a:cubicBezTo>
                  <a:cubicBezTo>
                    <a:pt x="4306" y="927"/>
                    <a:pt x="4302" y="927"/>
                    <a:pt x="4299" y="927"/>
                  </a:cubicBezTo>
                  <a:cubicBezTo>
                    <a:pt x="4120" y="951"/>
                    <a:pt x="3894" y="986"/>
                    <a:pt x="3858" y="1094"/>
                  </a:cubicBezTo>
                  <a:cubicBezTo>
                    <a:pt x="3799" y="1201"/>
                    <a:pt x="3763" y="1344"/>
                    <a:pt x="3810" y="1451"/>
                  </a:cubicBezTo>
                  <a:cubicBezTo>
                    <a:pt x="3834" y="1558"/>
                    <a:pt x="3953" y="1796"/>
                    <a:pt x="3953" y="1796"/>
                  </a:cubicBezTo>
                  <a:cubicBezTo>
                    <a:pt x="3953" y="1796"/>
                    <a:pt x="3961" y="1830"/>
                    <a:pt x="3931" y="1830"/>
                  </a:cubicBezTo>
                  <a:cubicBezTo>
                    <a:pt x="3909" y="1830"/>
                    <a:pt x="3863" y="1809"/>
                    <a:pt x="3775" y="1736"/>
                  </a:cubicBezTo>
                  <a:cubicBezTo>
                    <a:pt x="3584" y="1570"/>
                    <a:pt x="2441" y="713"/>
                    <a:pt x="2084" y="439"/>
                  </a:cubicBezTo>
                  <a:cubicBezTo>
                    <a:pt x="1777" y="205"/>
                    <a:pt x="1356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64;p42"/>
            <p:cNvSpPr/>
            <p:nvPr/>
          </p:nvSpPr>
          <p:spPr>
            <a:xfrm>
              <a:off x="2293300" y="1764125"/>
              <a:ext cx="47050" cy="64525"/>
            </a:xfrm>
            <a:custGeom>
              <a:avLst/>
              <a:gdLst/>
              <a:ahLst/>
              <a:cxnLst/>
              <a:rect l="l" t="t" r="r" b="b"/>
              <a:pathLst>
                <a:path w="1882" h="2581" extrusionOk="0">
                  <a:moveTo>
                    <a:pt x="532" y="0"/>
                  </a:moveTo>
                  <a:cubicBezTo>
                    <a:pt x="467" y="0"/>
                    <a:pt x="405" y="14"/>
                    <a:pt x="346" y="33"/>
                  </a:cubicBezTo>
                  <a:cubicBezTo>
                    <a:pt x="238" y="57"/>
                    <a:pt x="107" y="116"/>
                    <a:pt x="48" y="259"/>
                  </a:cubicBezTo>
                  <a:cubicBezTo>
                    <a:pt x="0" y="390"/>
                    <a:pt x="12" y="557"/>
                    <a:pt x="107" y="759"/>
                  </a:cubicBezTo>
                  <a:cubicBezTo>
                    <a:pt x="310" y="1224"/>
                    <a:pt x="1239" y="2367"/>
                    <a:pt x="1322" y="2474"/>
                  </a:cubicBezTo>
                  <a:cubicBezTo>
                    <a:pt x="1346" y="2486"/>
                    <a:pt x="1358" y="2510"/>
                    <a:pt x="1405" y="2545"/>
                  </a:cubicBezTo>
                  <a:cubicBezTo>
                    <a:pt x="1429" y="2557"/>
                    <a:pt x="1465" y="2581"/>
                    <a:pt x="1500" y="2581"/>
                  </a:cubicBezTo>
                  <a:cubicBezTo>
                    <a:pt x="1548" y="2581"/>
                    <a:pt x="1596" y="2581"/>
                    <a:pt x="1620" y="2533"/>
                  </a:cubicBezTo>
                  <a:cubicBezTo>
                    <a:pt x="1834" y="2462"/>
                    <a:pt x="1881" y="2295"/>
                    <a:pt x="1858" y="2200"/>
                  </a:cubicBezTo>
                  <a:lnTo>
                    <a:pt x="1858" y="2200"/>
                  </a:lnTo>
                  <a:lnTo>
                    <a:pt x="1762" y="2212"/>
                  </a:lnTo>
                  <a:cubicBezTo>
                    <a:pt x="1762" y="2212"/>
                    <a:pt x="1774" y="2367"/>
                    <a:pt x="1596" y="2426"/>
                  </a:cubicBezTo>
                  <a:cubicBezTo>
                    <a:pt x="1559" y="2434"/>
                    <a:pt x="1529" y="2436"/>
                    <a:pt x="1505" y="2436"/>
                  </a:cubicBezTo>
                  <a:cubicBezTo>
                    <a:pt x="1451" y="2436"/>
                    <a:pt x="1425" y="2423"/>
                    <a:pt x="1417" y="2414"/>
                  </a:cubicBezTo>
                  <a:lnTo>
                    <a:pt x="1393" y="2390"/>
                  </a:lnTo>
                  <a:cubicBezTo>
                    <a:pt x="1381" y="2379"/>
                    <a:pt x="381" y="1164"/>
                    <a:pt x="191" y="700"/>
                  </a:cubicBezTo>
                  <a:cubicBezTo>
                    <a:pt x="107" y="521"/>
                    <a:pt x="84" y="378"/>
                    <a:pt x="131" y="283"/>
                  </a:cubicBezTo>
                  <a:cubicBezTo>
                    <a:pt x="179" y="188"/>
                    <a:pt x="286" y="152"/>
                    <a:pt x="369" y="116"/>
                  </a:cubicBezTo>
                  <a:cubicBezTo>
                    <a:pt x="409" y="106"/>
                    <a:pt x="458" y="90"/>
                    <a:pt x="514" y="90"/>
                  </a:cubicBezTo>
                  <a:cubicBezTo>
                    <a:pt x="644" y="90"/>
                    <a:pt x="817" y="171"/>
                    <a:pt x="1024" y="569"/>
                  </a:cubicBezTo>
                  <a:cubicBezTo>
                    <a:pt x="1036" y="605"/>
                    <a:pt x="1072" y="652"/>
                    <a:pt x="1096" y="712"/>
                  </a:cubicBezTo>
                  <a:cubicBezTo>
                    <a:pt x="1215" y="914"/>
                    <a:pt x="1381" y="1188"/>
                    <a:pt x="1500" y="1569"/>
                  </a:cubicBezTo>
                  <a:lnTo>
                    <a:pt x="1608" y="1533"/>
                  </a:lnTo>
                  <a:cubicBezTo>
                    <a:pt x="1489" y="1140"/>
                    <a:pt x="1322" y="866"/>
                    <a:pt x="1203" y="652"/>
                  </a:cubicBezTo>
                  <a:cubicBezTo>
                    <a:pt x="1179" y="616"/>
                    <a:pt x="1167" y="569"/>
                    <a:pt x="1131" y="521"/>
                  </a:cubicBezTo>
                  <a:cubicBezTo>
                    <a:pt x="912" y="109"/>
                    <a:pt x="712" y="0"/>
                    <a:pt x="5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65;p42"/>
            <p:cNvSpPr/>
            <p:nvPr/>
          </p:nvSpPr>
          <p:spPr>
            <a:xfrm>
              <a:off x="2202200" y="1740950"/>
              <a:ext cx="110475" cy="121950"/>
            </a:xfrm>
            <a:custGeom>
              <a:avLst/>
              <a:gdLst/>
              <a:ahLst/>
              <a:cxnLst/>
              <a:rect l="l" t="t" r="r" b="b"/>
              <a:pathLst>
                <a:path w="4419" h="4878" extrusionOk="0">
                  <a:moveTo>
                    <a:pt x="1057" y="1"/>
                  </a:moveTo>
                  <a:cubicBezTo>
                    <a:pt x="958" y="1"/>
                    <a:pt x="878" y="29"/>
                    <a:pt x="823" y="91"/>
                  </a:cubicBezTo>
                  <a:cubicBezTo>
                    <a:pt x="763" y="150"/>
                    <a:pt x="739" y="234"/>
                    <a:pt x="739" y="317"/>
                  </a:cubicBezTo>
                  <a:cubicBezTo>
                    <a:pt x="763" y="662"/>
                    <a:pt x="1311" y="1103"/>
                    <a:pt x="1692" y="1436"/>
                  </a:cubicBezTo>
                  <a:lnTo>
                    <a:pt x="1727" y="1460"/>
                  </a:lnTo>
                  <a:cubicBezTo>
                    <a:pt x="2144" y="1805"/>
                    <a:pt x="3335" y="2698"/>
                    <a:pt x="3573" y="2865"/>
                  </a:cubicBezTo>
                  <a:lnTo>
                    <a:pt x="3418" y="3127"/>
                  </a:lnTo>
                  <a:cubicBezTo>
                    <a:pt x="3042" y="2974"/>
                    <a:pt x="1266" y="2274"/>
                    <a:pt x="445" y="2274"/>
                  </a:cubicBezTo>
                  <a:cubicBezTo>
                    <a:pt x="305" y="2274"/>
                    <a:pt x="193" y="2294"/>
                    <a:pt x="120" y="2341"/>
                  </a:cubicBezTo>
                  <a:cubicBezTo>
                    <a:pt x="61" y="2389"/>
                    <a:pt x="13" y="2448"/>
                    <a:pt x="13" y="2532"/>
                  </a:cubicBezTo>
                  <a:cubicBezTo>
                    <a:pt x="1" y="3067"/>
                    <a:pt x="2763" y="3984"/>
                    <a:pt x="3347" y="4163"/>
                  </a:cubicBezTo>
                  <a:lnTo>
                    <a:pt x="4335" y="4877"/>
                  </a:lnTo>
                  <a:lnTo>
                    <a:pt x="4418" y="4818"/>
                  </a:lnTo>
                  <a:lnTo>
                    <a:pt x="3442" y="4103"/>
                  </a:lnTo>
                  <a:lnTo>
                    <a:pt x="3418" y="4079"/>
                  </a:lnTo>
                  <a:cubicBezTo>
                    <a:pt x="2156" y="3687"/>
                    <a:pt x="144" y="2925"/>
                    <a:pt x="168" y="2567"/>
                  </a:cubicBezTo>
                  <a:cubicBezTo>
                    <a:pt x="168" y="2520"/>
                    <a:pt x="180" y="2496"/>
                    <a:pt x="227" y="2460"/>
                  </a:cubicBezTo>
                  <a:cubicBezTo>
                    <a:pt x="281" y="2426"/>
                    <a:pt x="367" y="2411"/>
                    <a:pt x="476" y="2411"/>
                  </a:cubicBezTo>
                  <a:cubicBezTo>
                    <a:pt x="1167" y="2411"/>
                    <a:pt x="2808" y="3015"/>
                    <a:pt x="3466" y="3282"/>
                  </a:cubicBezTo>
                  <a:lnTo>
                    <a:pt x="3513" y="3294"/>
                  </a:lnTo>
                  <a:lnTo>
                    <a:pt x="3751" y="2853"/>
                  </a:lnTo>
                  <a:lnTo>
                    <a:pt x="3704" y="2817"/>
                  </a:lnTo>
                  <a:cubicBezTo>
                    <a:pt x="3692" y="2806"/>
                    <a:pt x="2275" y="1782"/>
                    <a:pt x="1811" y="1389"/>
                  </a:cubicBezTo>
                  <a:lnTo>
                    <a:pt x="1787" y="1365"/>
                  </a:lnTo>
                  <a:cubicBezTo>
                    <a:pt x="1430" y="1079"/>
                    <a:pt x="882" y="627"/>
                    <a:pt x="858" y="329"/>
                  </a:cubicBezTo>
                  <a:cubicBezTo>
                    <a:pt x="846" y="269"/>
                    <a:pt x="858" y="234"/>
                    <a:pt x="906" y="186"/>
                  </a:cubicBezTo>
                  <a:cubicBezTo>
                    <a:pt x="944" y="146"/>
                    <a:pt x="1000" y="127"/>
                    <a:pt x="1071" y="127"/>
                  </a:cubicBezTo>
                  <a:cubicBezTo>
                    <a:pt x="1625" y="127"/>
                    <a:pt x="3093" y="1268"/>
                    <a:pt x="3990" y="2091"/>
                  </a:cubicBezTo>
                  <a:lnTo>
                    <a:pt x="4061" y="1996"/>
                  </a:lnTo>
                  <a:cubicBezTo>
                    <a:pt x="3807" y="1774"/>
                    <a:pt x="1842" y="1"/>
                    <a:pt x="10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966;p42"/>
            <p:cNvSpPr/>
            <p:nvPr/>
          </p:nvSpPr>
          <p:spPr>
            <a:xfrm>
              <a:off x="2320375" y="1773275"/>
              <a:ext cx="9850" cy="6575"/>
            </a:xfrm>
            <a:custGeom>
              <a:avLst/>
              <a:gdLst/>
              <a:ahLst/>
              <a:cxnLst/>
              <a:rect l="l" t="t" r="r" b="b"/>
              <a:pathLst>
                <a:path w="394" h="263" extrusionOk="0">
                  <a:moveTo>
                    <a:pt x="346" y="0"/>
                  </a:moveTo>
                  <a:lnTo>
                    <a:pt x="1" y="143"/>
                  </a:lnTo>
                  <a:lnTo>
                    <a:pt x="48" y="262"/>
                  </a:lnTo>
                  <a:lnTo>
                    <a:pt x="394" y="10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967;p42"/>
            <p:cNvSpPr/>
            <p:nvPr/>
          </p:nvSpPr>
          <p:spPr>
            <a:xfrm>
              <a:off x="2307875" y="1765050"/>
              <a:ext cx="126525" cy="155000"/>
            </a:xfrm>
            <a:custGeom>
              <a:avLst/>
              <a:gdLst/>
              <a:ahLst/>
              <a:cxnLst/>
              <a:rect l="l" t="t" r="r" b="b"/>
              <a:pathLst>
                <a:path w="5061" h="6200" extrusionOk="0">
                  <a:moveTo>
                    <a:pt x="1194" y="1"/>
                  </a:moveTo>
                  <a:cubicBezTo>
                    <a:pt x="1100" y="1"/>
                    <a:pt x="1012" y="33"/>
                    <a:pt x="917" y="91"/>
                  </a:cubicBezTo>
                  <a:cubicBezTo>
                    <a:pt x="727" y="234"/>
                    <a:pt x="822" y="841"/>
                    <a:pt x="858" y="1103"/>
                  </a:cubicBezTo>
                  <a:cubicBezTo>
                    <a:pt x="953" y="1568"/>
                    <a:pt x="1156" y="2377"/>
                    <a:pt x="1477" y="2449"/>
                  </a:cubicBezTo>
                  <a:cubicBezTo>
                    <a:pt x="1506" y="2454"/>
                    <a:pt x="1532" y="2456"/>
                    <a:pt x="1555" y="2456"/>
                  </a:cubicBezTo>
                  <a:cubicBezTo>
                    <a:pt x="1638" y="2456"/>
                    <a:pt x="1690" y="2426"/>
                    <a:pt x="1727" y="2389"/>
                  </a:cubicBezTo>
                  <a:cubicBezTo>
                    <a:pt x="1965" y="2139"/>
                    <a:pt x="1751" y="1282"/>
                    <a:pt x="1620" y="794"/>
                  </a:cubicBezTo>
                  <a:lnTo>
                    <a:pt x="1513" y="829"/>
                  </a:lnTo>
                  <a:cubicBezTo>
                    <a:pt x="1727" y="1603"/>
                    <a:pt x="1787" y="2163"/>
                    <a:pt x="1632" y="2318"/>
                  </a:cubicBezTo>
                  <a:cubicBezTo>
                    <a:pt x="1622" y="2327"/>
                    <a:pt x="1589" y="2345"/>
                    <a:pt x="1533" y="2345"/>
                  </a:cubicBezTo>
                  <a:cubicBezTo>
                    <a:pt x="1520" y="2345"/>
                    <a:pt x="1505" y="2344"/>
                    <a:pt x="1489" y="2342"/>
                  </a:cubicBezTo>
                  <a:cubicBezTo>
                    <a:pt x="1310" y="2294"/>
                    <a:pt x="1084" y="1746"/>
                    <a:pt x="965" y="1091"/>
                  </a:cubicBezTo>
                  <a:cubicBezTo>
                    <a:pt x="882" y="568"/>
                    <a:pt x="906" y="246"/>
                    <a:pt x="977" y="198"/>
                  </a:cubicBezTo>
                  <a:cubicBezTo>
                    <a:pt x="1048" y="148"/>
                    <a:pt x="1117" y="116"/>
                    <a:pt x="1197" y="116"/>
                  </a:cubicBezTo>
                  <a:cubicBezTo>
                    <a:pt x="1385" y="116"/>
                    <a:pt x="1639" y="295"/>
                    <a:pt x="2156" y="853"/>
                  </a:cubicBezTo>
                  <a:cubicBezTo>
                    <a:pt x="2977" y="1734"/>
                    <a:pt x="4942" y="4223"/>
                    <a:pt x="4906" y="4520"/>
                  </a:cubicBezTo>
                  <a:cubicBezTo>
                    <a:pt x="4894" y="4842"/>
                    <a:pt x="4239" y="5890"/>
                    <a:pt x="4061" y="6080"/>
                  </a:cubicBezTo>
                  <a:cubicBezTo>
                    <a:pt x="4058" y="6081"/>
                    <a:pt x="4054" y="6082"/>
                    <a:pt x="4049" y="6082"/>
                  </a:cubicBezTo>
                  <a:cubicBezTo>
                    <a:pt x="3951" y="6082"/>
                    <a:pt x="3545" y="5845"/>
                    <a:pt x="3203" y="5663"/>
                  </a:cubicBezTo>
                  <a:cubicBezTo>
                    <a:pt x="2727" y="5401"/>
                    <a:pt x="2168" y="5104"/>
                    <a:pt x="1739" y="4949"/>
                  </a:cubicBezTo>
                  <a:cubicBezTo>
                    <a:pt x="1477" y="4854"/>
                    <a:pt x="1144" y="4723"/>
                    <a:pt x="1096" y="4711"/>
                  </a:cubicBezTo>
                  <a:cubicBezTo>
                    <a:pt x="846" y="4592"/>
                    <a:pt x="286" y="4092"/>
                    <a:pt x="191" y="3854"/>
                  </a:cubicBezTo>
                  <a:cubicBezTo>
                    <a:pt x="120" y="3639"/>
                    <a:pt x="167" y="2615"/>
                    <a:pt x="406" y="2318"/>
                  </a:cubicBezTo>
                  <a:cubicBezTo>
                    <a:pt x="450" y="2264"/>
                    <a:pt x="481" y="2257"/>
                    <a:pt x="504" y="2257"/>
                  </a:cubicBezTo>
                  <a:cubicBezTo>
                    <a:pt x="512" y="2257"/>
                    <a:pt x="519" y="2258"/>
                    <a:pt x="525" y="2258"/>
                  </a:cubicBezTo>
                  <a:cubicBezTo>
                    <a:pt x="775" y="2306"/>
                    <a:pt x="858" y="3044"/>
                    <a:pt x="858" y="3508"/>
                  </a:cubicBezTo>
                  <a:lnTo>
                    <a:pt x="858" y="3556"/>
                  </a:lnTo>
                  <a:lnTo>
                    <a:pt x="1156" y="3639"/>
                  </a:lnTo>
                  <a:lnTo>
                    <a:pt x="1382" y="3568"/>
                  </a:lnTo>
                  <a:lnTo>
                    <a:pt x="1394" y="3556"/>
                  </a:lnTo>
                  <a:cubicBezTo>
                    <a:pt x="1462" y="3497"/>
                    <a:pt x="1573" y="3476"/>
                    <a:pt x="1694" y="3476"/>
                  </a:cubicBezTo>
                  <a:cubicBezTo>
                    <a:pt x="1891" y="3476"/>
                    <a:pt x="2112" y="3531"/>
                    <a:pt x="2215" y="3568"/>
                  </a:cubicBezTo>
                  <a:lnTo>
                    <a:pt x="2251" y="3461"/>
                  </a:lnTo>
                  <a:cubicBezTo>
                    <a:pt x="2227" y="3461"/>
                    <a:pt x="1944" y="3376"/>
                    <a:pt x="1680" y="3376"/>
                  </a:cubicBezTo>
                  <a:cubicBezTo>
                    <a:pt x="1549" y="3376"/>
                    <a:pt x="1422" y="3397"/>
                    <a:pt x="1334" y="3461"/>
                  </a:cubicBezTo>
                  <a:lnTo>
                    <a:pt x="1156" y="3520"/>
                  </a:lnTo>
                  <a:lnTo>
                    <a:pt x="965" y="3461"/>
                  </a:lnTo>
                  <a:cubicBezTo>
                    <a:pt x="965" y="3223"/>
                    <a:pt x="917" y="2211"/>
                    <a:pt x="536" y="2151"/>
                  </a:cubicBezTo>
                  <a:cubicBezTo>
                    <a:pt x="477" y="2151"/>
                    <a:pt x="382" y="2151"/>
                    <a:pt x="310" y="2258"/>
                  </a:cubicBezTo>
                  <a:cubicBezTo>
                    <a:pt x="48" y="2580"/>
                    <a:pt x="1" y="3675"/>
                    <a:pt x="84" y="3889"/>
                  </a:cubicBezTo>
                  <a:cubicBezTo>
                    <a:pt x="191" y="4163"/>
                    <a:pt x="763" y="4663"/>
                    <a:pt x="1037" y="4818"/>
                  </a:cubicBezTo>
                  <a:cubicBezTo>
                    <a:pt x="1084" y="4842"/>
                    <a:pt x="1418" y="4961"/>
                    <a:pt x="1691" y="5056"/>
                  </a:cubicBezTo>
                  <a:cubicBezTo>
                    <a:pt x="2108" y="5199"/>
                    <a:pt x="2680" y="5521"/>
                    <a:pt x="3120" y="5771"/>
                  </a:cubicBezTo>
                  <a:cubicBezTo>
                    <a:pt x="3656" y="6068"/>
                    <a:pt x="3918" y="6199"/>
                    <a:pt x="4049" y="6199"/>
                  </a:cubicBezTo>
                  <a:cubicBezTo>
                    <a:pt x="4073" y="6199"/>
                    <a:pt x="4108" y="6187"/>
                    <a:pt x="4132" y="6152"/>
                  </a:cubicBezTo>
                  <a:cubicBezTo>
                    <a:pt x="4311" y="5973"/>
                    <a:pt x="5001" y="4890"/>
                    <a:pt x="5025" y="4520"/>
                  </a:cubicBezTo>
                  <a:cubicBezTo>
                    <a:pt x="5061" y="4128"/>
                    <a:pt x="2918" y="1496"/>
                    <a:pt x="2251" y="782"/>
                  </a:cubicBezTo>
                  <a:cubicBezTo>
                    <a:pt x="1731" y="228"/>
                    <a:pt x="1445" y="1"/>
                    <a:pt x="1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968;p42"/>
            <p:cNvSpPr/>
            <p:nvPr/>
          </p:nvSpPr>
          <p:spPr>
            <a:xfrm>
              <a:off x="2352225" y="1808400"/>
              <a:ext cx="353050" cy="309875"/>
            </a:xfrm>
            <a:custGeom>
              <a:avLst/>
              <a:gdLst/>
              <a:ahLst/>
              <a:cxnLst/>
              <a:rect l="l" t="t" r="r" b="b"/>
              <a:pathLst>
                <a:path w="14122" h="12395" extrusionOk="0">
                  <a:moveTo>
                    <a:pt x="4108" y="0"/>
                  </a:moveTo>
                  <a:lnTo>
                    <a:pt x="1" y="4656"/>
                  </a:lnTo>
                  <a:lnTo>
                    <a:pt x="3763" y="8763"/>
                  </a:lnTo>
                  <a:lnTo>
                    <a:pt x="10323" y="12395"/>
                  </a:lnTo>
                  <a:cubicBezTo>
                    <a:pt x="13883" y="10168"/>
                    <a:pt x="14122" y="8275"/>
                    <a:pt x="13217" y="6644"/>
                  </a:cubicBezTo>
                  <a:cubicBezTo>
                    <a:pt x="12240" y="4870"/>
                    <a:pt x="4108" y="0"/>
                    <a:pt x="4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969;p42"/>
            <p:cNvSpPr/>
            <p:nvPr/>
          </p:nvSpPr>
          <p:spPr>
            <a:xfrm>
              <a:off x="2349850" y="1806325"/>
              <a:ext cx="361975" cy="313450"/>
            </a:xfrm>
            <a:custGeom>
              <a:avLst/>
              <a:gdLst/>
              <a:ahLst/>
              <a:cxnLst/>
              <a:rect l="l" t="t" r="r" b="b"/>
              <a:pathLst>
                <a:path w="14479" h="12538" extrusionOk="0">
                  <a:moveTo>
                    <a:pt x="4191" y="0"/>
                  </a:moveTo>
                  <a:lnTo>
                    <a:pt x="0" y="4739"/>
                  </a:lnTo>
                  <a:lnTo>
                    <a:pt x="3810" y="8906"/>
                  </a:lnTo>
                  <a:lnTo>
                    <a:pt x="3918" y="8811"/>
                  </a:lnTo>
                  <a:lnTo>
                    <a:pt x="191" y="4739"/>
                  </a:lnTo>
                  <a:lnTo>
                    <a:pt x="4215" y="191"/>
                  </a:lnTo>
                  <a:cubicBezTo>
                    <a:pt x="4906" y="607"/>
                    <a:pt x="12335" y="5096"/>
                    <a:pt x="13240" y="6763"/>
                  </a:cubicBezTo>
                  <a:cubicBezTo>
                    <a:pt x="14324" y="8727"/>
                    <a:pt x="13407" y="10537"/>
                    <a:pt x="10371" y="12418"/>
                  </a:cubicBezTo>
                  <a:lnTo>
                    <a:pt x="10454" y="12537"/>
                  </a:lnTo>
                  <a:cubicBezTo>
                    <a:pt x="13526" y="10620"/>
                    <a:pt x="14478" y="8715"/>
                    <a:pt x="13395" y="6691"/>
                  </a:cubicBezTo>
                  <a:cubicBezTo>
                    <a:pt x="12431" y="4917"/>
                    <a:pt x="4584" y="214"/>
                    <a:pt x="4251" y="24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70;p42"/>
            <p:cNvSpPr/>
            <p:nvPr/>
          </p:nvSpPr>
          <p:spPr>
            <a:xfrm>
              <a:off x="2386175" y="1837575"/>
              <a:ext cx="119675" cy="126825"/>
            </a:xfrm>
            <a:custGeom>
              <a:avLst/>
              <a:gdLst/>
              <a:ahLst/>
              <a:cxnLst/>
              <a:rect l="l" t="t" r="r" b="b"/>
              <a:pathLst>
                <a:path w="4787" h="5073" extrusionOk="0">
                  <a:moveTo>
                    <a:pt x="4679" y="0"/>
                  </a:moveTo>
                  <a:lnTo>
                    <a:pt x="0" y="4977"/>
                  </a:lnTo>
                  <a:lnTo>
                    <a:pt x="107" y="5072"/>
                  </a:lnTo>
                  <a:lnTo>
                    <a:pt x="4786" y="107"/>
                  </a:lnTo>
                  <a:lnTo>
                    <a:pt x="46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71;p42"/>
            <p:cNvSpPr/>
            <p:nvPr/>
          </p:nvSpPr>
          <p:spPr>
            <a:xfrm>
              <a:off x="2374850" y="1920025"/>
              <a:ext cx="15500" cy="16400"/>
            </a:xfrm>
            <a:custGeom>
              <a:avLst/>
              <a:gdLst/>
              <a:ahLst/>
              <a:cxnLst/>
              <a:rect l="l" t="t" r="r" b="b"/>
              <a:pathLst>
                <a:path w="620" h="656" extrusionOk="0">
                  <a:moveTo>
                    <a:pt x="310" y="0"/>
                  </a:moveTo>
                  <a:cubicBezTo>
                    <a:pt x="132" y="0"/>
                    <a:pt x="1" y="143"/>
                    <a:pt x="1" y="334"/>
                  </a:cubicBezTo>
                  <a:cubicBezTo>
                    <a:pt x="1" y="512"/>
                    <a:pt x="132" y="655"/>
                    <a:pt x="310" y="655"/>
                  </a:cubicBezTo>
                  <a:cubicBezTo>
                    <a:pt x="489" y="655"/>
                    <a:pt x="620" y="512"/>
                    <a:pt x="620" y="334"/>
                  </a:cubicBezTo>
                  <a:cubicBezTo>
                    <a:pt x="620" y="155"/>
                    <a:pt x="489" y="0"/>
                    <a:pt x="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92961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ПОЛЕЗНОСТИ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6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43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136696"/>
          </a:xfrm>
        </p:spPr>
        <p:txBody>
          <a:bodyPr numCol="2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Из модуля </a:t>
            </a:r>
            <a:r>
              <a:rPr lang="en-US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pyspark.sql.functions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col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обращение к столбцу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lit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столбец в виде конкретного значения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substring </a:t>
            </a:r>
            <a:r>
              <a:rPr lang="en-US" dirty="0" smtClean="0">
                <a:latin typeface="Proxima Nova" panose="020B0604020202020204" charset="0"/>
              </a:rPr>
              <a:t>–</a:t>
            </a:r>
            <a:r>
              <a:rPr lang="ru-RU" dirty="0" smtClean="0">
                <a:latin typeface="Proxima Nova" panose="020B0604020202020204" charset="0"/>
              </a:rPr>
              <a:t> выделение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подстроки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concat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объединение столбцов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split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разделение столбца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date_format</a:t>
            </a:r>
            <a:r>
              <a:rPr lang="ru-RU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преобразование формата даты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regexp_replace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замена по </a:t>
            </a:r>
            <a:r>
              <a:rPr lang="ru-RU" dirty="0" err="1" smtClean="0">
                <a:latin typeface="Proxima Nova" panose="020B0604020202020204" charset="0"/>
              </a:rPr>
              <a:t>регулярке</a:t>
            </a: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md5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хеширование столбца алгоритмом </a:t>
            </a:r>
            <a:r>
              <a:rPr lang="en-US" dirty="0" smtClean="0">
                <a:latin typeface="Proxima Nova" panose="020B0604020202020204" charset="0"/>
              </a:rPr>
              <a:t>md5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sum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суммирование</a:t>
            </a:r>
            <a:endParaRPr lang="ru-RU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countDistinct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подсчет уникальных значений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when/otherwise </a:t>
            </a:r>
            <a:r>
              <a:rPr lang="en-US" dirty="0" smtClean="0">
                <a:latin typeface="Proxima Nova" panose="020B0604020202020204" charset="0"/>
              </a:rPr>
              <a:t>– case when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4010131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758996"/>
          </a:xfrm>
        </p:spPr>
        <p:txBody>
          <a:bodyPr numCol="2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Над </a:t>
            </a:r>
            <a:r>
              <a:rPr lang="ru-RU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датафреймом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select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выбор </a:t>
            </a:r>
            <a:r>
              <a:rPr lang="ru-RU" dirty="0" smtClean="0">
                <a:latin typeface="Proxima Nova" panose="020B0604020202020204" charset="0"/>
              </a:rPr>
              <a:t>столбцов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where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фильтр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latin typeface="Proxima Nova" panose="020B0604020202020204" charset="0"/>
              </a:rPr>
              <a:t>groupBy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>
                <a:latin typeface="Proxima Nova" panose="020B0604020202020204" charset="0"/>
              </a:rPr>
              <a:t>группировка по </a:t>
            </a:r>
            <a:r>
              <a:rPr lang="ru-RU" dirty="0" smtClean="0">
                <a:latin typeface="Proxima Nova" panose="020B0604020202020204" charset="0"/>
              </a:rPr>
              <a:t>столбцам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agg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агрегация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join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>
                <a:latin typeface="Proxima Nova" panose="020B0604020202020204" charset="0"/>
              </a:rPr>
              <a:t>объединение таблиц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sort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сортировка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withColumn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добавление </a:t>
            </a:r>
            <a:r>
              <a:rPr lang="ru-RU" dirty="0" smtClean="0">
                <a:latin typeface="Proxima Nova" panose="020B0604020202020204" charset="0"/>
              </a:rPr>
              <a:t>нового столбца</a:t>
            </a: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cache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кэширование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r>
              <a:rPr lang="ru-RU" dirty="0">
                <a:latin typeface="Proxima Nova" panose="020B0604020202020204" charset="0"/>
              </a:rPr>
              <a:t> в памяти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unpersist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освобождение ресурсов</a:t>
            </a:r>
            <a:endParaRPr lang="ru-RU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show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просмотр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latin typeface="Proxima Nova" panose="020B0604020202020204" charset="0"/>
              </a:rPr>
              <a:t>printSchema</a:t>
            </a:r>
            <a:r>
              <a:rPr lang="en-US" b="1" dirty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структура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count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количество </a:t>
            </a:r>
            <a:r>
              <a:rPr lang="ru-RU" dirty="0" smtClean="0">
                <a:latin typeface="Proxima Nova" panose="020B0604020202020204" charset="0"/>
              </a:rPr>
              <a:t>строк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distinct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отбор уникальных значений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withColumnRenamed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переименование столбца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drop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удаление столбца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47688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136696"/>
          </a:xfrm>
        </p:spPr>
        <p:txBody>
          <a:bodyPr numCol="1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Над столбцом: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alias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псевдоним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cast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преобразование к типу данных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isin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нахождение значения столбца в списке значений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rlike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сопоставление по </a:t>
            </a:r>
            <a:r>
              <a:rPr lang="ru-RU" dirty="0" err="1" smtClean="0">
                <a:latin typeface="Proxima Nova" panose="020B0604020202020204" charset="0"/>
              </a:rPr>
              <a:t>регулярке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getItem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получение элемента из массива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between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фильтр между двумя границами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130394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62000" y="1371600"/>
            <a:ext cx="7881257" cy="3468914"/>
          </a:xfrm>
        </p:spPr>
        <p:txBody>
          <a:bodyPr/>
          <a:lstStyle/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Материалы по </a:t>
            </a:r>
            <a:r>
              <a:rPr lang="ru-RU" sz="1800" b="1" dirty="0" err="1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вебинару</a:t>
            </a:r>
            <a:endParaRPr lang="ru-RU" sz="1800" b="1" dirty="0" smtClean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  <a:hlinkClick r:id="rId2"/>
              </a:rPr>
              <a:t>https://</a:t>
            </a:r>
            <a:r>
              <a:rPr lang="en-US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  <a:hlinkClick r:id="rId2"/>
              </a:rPr>
              <a:t>github.com/Aigul9/spark-webinar</a:t>
            </a:r>
            <a:endParaRPr lang="ru-RU" dirty="0" smtClean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sz="1800"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err="1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Туториал</a:t>
            </a: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 </a:t>
            </a:r>
            <a:r>
              <a:rPr lang="ru-RU" sz="1800" b="1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по </a:t>
            </a:r>
            <a:r>
              <a:rPr lang="en-US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Spark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 smtClean="0">
                <a:latin typeface="Proxima Nova" panose="020B0604020202020204" charset="0"/>
                <a:hlinkClick r:id="rId3"/>
              </a:rPr>
              <a:t>https</a:t>
            </a:r>
            <a:r>
              <a:rPr lang="en-US" dirty="0">
                <a:latin typeface="Proxima Nova" panose="020B0604020202020204" charset="0"/>
                <a:hlinkClick r:id="rId3"/>
              </a:rPr>
              <a:t>://</a:t>
            </a:r>
            <a:r>
              <a:rPr lang="en-US" dirty="0" smtClean="0">
                <a:latin typeface="Proxima Nova" panose="020B0604020202020204" charset="0"/>
                <a:hlinkClick r:id="rId3"/>
              </a:rPr>
              <a:t>colab.research.google.com/drive/1G894WS7ltIUTusWWmsCnF_zQhQqZCDOc</a:t>
            </a:r>
            <a:endParaRPr lang="en-US" dirty="0" smtClean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dirty="0" smtClean="0">
              <a:latin typeface="Proxima Nova" panose="020B0604020202020204" charset="0"/>
              <a:ea typeface="Barlow Black"/>
              <a:cs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Документация </a:t>
            </a:r>
            <a:r>
              <a:rPr lang="ru-RU" sz="1800" b="1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по функциям в </a:t>
            </a:r>
            <a:r>
              <a:rPr lang="en-US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Spark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 smtClean="0">
                <a:latin typeface="Proxima Nova" panose="020B0604020202020204" charset="0"/>
                <a:hlinkClick r:id="rId4"/>
              </a:rPr>
              <a:t>https</a:t>
            </a:r>
            <a:r>
              <a:rPr lang="en-US" dirty="0">
                <a:latin typeface="Proxima Nova" panose="020B0604020202020204" charset="0"/>
                <a:hlinkClick r:id="rId4"/>
              </a:rPr>
              <a:t>://</a:t>
            </a:r>
            <a:r>
              <a:rPr lang="en-US" dirty="0" smtClean="0">
                <a:latin typeface="Proxima Nova" panose="020B0604020202020204" charset="0"/>
                <a:hlinkClick r:id="rId4"/>
              </a:rPr>
              <a:t>spark.apache.org/docs/latest/api/python/reference/pyspark.sql/index.html</a:t>
            </a:r>
            <a:endParaRPr lang="en-US" dirty="0" smtClean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dirty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bg2"/>
                </a:solidFill>
                <a:latin typeface="Proxima Nova" panose="020B0604020202020204" charset="0"/>
              </a:rPr>
              <a:t>Моя статья «</a:t>
            </a:r>
            <a:r>
              <a:rPr lang="ru-RU" sz="1800" b="1" dirty="0" err="1">
                <a:solidFill>
                  <a:schemeClr val="bg2"/>
                </a:solidFill>
                <a:latin typeface="Proxima Nova" panose="020B0604020202020204" charset="0"/>
              </a:rPr>
              <a:t>Spark</a:t>
            </a:r>
            <a:r>
              <a:rPr lang="ru-RU" sz="1800" b="1" dirty="0">
                <a:solidFill>
                  <a:schemeClr val="bg2"/>
                </a:solidFill>
                <a:latin typeface="Proxima Nova" panose="020B0604020202020204" charset="0"/>
              </a:rPr>
              <a:t>. План запросов на </a:t>
            </a:r>
            <a:r>
              <a:rPr lang="ru-RU" sz="1800" b="1" dirty="0" smtClean="0">
                <a:solidFill>
                  <a:schemeClr val="bg2"/>
                </a:solidFill>
                <a:latin typeface="Proxima Nova" panose="020B0604020202020204" charset="0"/>
              </a:rPr>
              <a:t>примерах»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>
                <a:latin typeface="Proxima Nova" panose="020B0604020202020204" charset="0"/>
                <a:hlinkClick r:id="rId5"/>
              </a:rPr>
              <a:t>https://habr.com/ru/articles/807421</a:t>
            </a:r>
            <a:r>
              <a:rPr lang="en-US" dirty="0" smtClean="0">
                <a:latin typeface="Proxima Nova" panose="020B0604020202020204" charset="0"/>
                <a:hlinkClick r:id="rId5"/>
              </a:rPr>
              <a:t>/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Proxima Nova" panose="020B0604020202020204" charset="0"/>
              </a:rPr>
              <a:t>Полезные ссылки</a:t>
            </a:r>
            <a:endParaRPr lang="en-US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67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292" y="718107"/>
            <a:ext cx="6753297" cy="3901905"/>
          </a:xfrm>
          <a:prstGeom prst="rect">
            <a:avLst/>
          </a:prstGeom>
        </p:spPr>
      </p:pic>
      <p:grpSp>
        <p:nvGrpSpPr>
          <p:cNvPr id="4" name="Google Shape;15535;p92"/>
          <p:cNvGrpSpPr/>
          <p:nvPr/>
        </p:nvGrpSpPr>
        <p:grpSpPr>
          <a:xfrm>
            <a:off x="466432" y="4391079"/>
            <a:ext cx="416649" cy="325597"/>
            <a:chOff x="5626763" y="2013829"/>
            <a:chExt cx="351722" cy="274788"/>
          </a:xfrm>
        </p:grpSpPr>
        <p:sp>
          <p:nvSpPr>
            <p:cNvPr id="5" name="Google Shape;15536;p92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" name="Google Shape;15537;p92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15538;p92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Google Shape;15539;p92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Google Shape;15540;p92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Google Shape;15541;p92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Google Shape;15542;p92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Google Shape;15543;p92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" name="Google Shape;15544;p92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Google Shape;15545;p92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" name="Google Shape;12436;p87"/>
          <p:cNvGrpSpPr/>
          <p:nvPr/>
        </p:nvGrpSpPr>
        <p:grpSpPr>
          <a:xfrm>
            <a:off x="2910115" y="230049"/>
            <a:ext cx="353145" cy="351998"/>
            <a:chOff x="852385" y="1510916"/>
            <a:chExt cx="353145" cy="351998"/>
          </a:xfrm>
          <a:solidFill>
            <a:schemeClr val="accent1"/>
          </a:solidFill>
        </p:grpSpPr>
        <p:sp>
          <p:nvSpPr>
            <p:cNvPr id="56" name="Google Shape;12437;p87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438;p87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439;p87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15450;p92"/>
          <p:cNvSpPr/>
          <p:nvPr/>
        </p:nvSpPr>
        <p:spPr>
          <a:xfrm>
            <a:off x="8443439" y="2148948"/>
            <a:ext cx="337684" cy="314194"/>
          </a:xfrm>
          <a:custGeom>
            <a:avLst/>
            <a:gdLst/>
            <a:ahLst/>
            <a:cxnLst/>
            <a:rect l="l" t="t" r="r" b="b"/>
            <a:pathLst>
              <a:path w="10609" h="9871" extrusionOk="0">
                <a:moveTo>
                  <a:pt x="322" y="5025"/>
                </a:moveTo>
                <a:cubicBezTo>
                  <a:pt x="536" y="5227"/>
                  <a:pt x="857" y="5418"/>
                  <a:pt x="1274" y="5585"/>
                </a:cubicBezTo>
                <a:cubicBezTo>
                  <a:pt x="2048" y="5882"/>
                  <a:pt x="3060" y="6049"/>
                  <a:pt x="4143" y="6049"/>
                </a:cubicBezTo>
                <a:lnTo>
                  <a:pt x="4417" y="6049"/>
                </a:lnTo>
                <a:cubicBezTo>
                  <a:pt x="4429" y="6061"/>
                  <a:pt x="4465" y="6073"/>
                  <a:pt x="4477" y="6097"/>
                </a:cubicBezTo>
                <a:lnTo>
                  <a:pt x="4905" y="6347"/>
                </a:lnTo>
                <a:cubicBezTo>
                  <a:pt x="4894" y="6466"/>
                  <a:pt x="4882" y="6585"/>
                  <a:pt x="4882" y="6692"/>
                </a:cubicBezTo>
                <a:cubicBezTo>
                  <a:pt x="4882" y="6811"/>
                  <a:pt x="4894" y="6930"/>
                  <a:pt x="4905" y="7025"/>
                </a:cubicBezTo>
                <a:lnTo>
                  <a:pt x="4477" y="7287"/>
                </a:lnTo>
                <a:cubicBezTo>
                  <a:pt x="4405" y="7323"/>
                  <a:pt x="4358" y="7382"/>
                  <a:pt x="4346" y="7466"/>
                </a:cubicBezTo>
                <a:cubicBezTo>
                  <a:pt x="4322" y="7537"/>
                  <a:pt x="4322" y="7609"/>
                  <a:pt x="4370" y="7680"/>
                </a:cubicBezTo>
                <a:lnTo>
                  <a:pt x="4608" y="8085"/>
                </a:lnTo>
                <a:cubicBezTo>
                  <a:pt x="4564" y="8081"/>
                  <a:pt x="4517" y="8080"/>
                  <a:pt x="4467" y="8080"/>
                </a:cubicBezTo>
                <a:cubicBezTo>
                  <a:pt x="4368" y="8080"/>
                  <a:pt x="4263" y="8085"/>
                  <a:pt x="4167" y="8085"/>
                </a:cubicBezTo>
                <a:cubicBezTo>
                  <a:pt x="3120" y="8085"/>
                  <a:pt x="2143" y="7942"/>
                  <a:pt x="1393" y="7656"/>
                </a:cubicBezTo>
                <a:cubicBezTo>
                  <a:pt x="714" y="7406"/>
                  <a:pt x="322" y="7061"/>
                  <a:pt x="322" y="6728"/>
                </a:cubicBezTo>
                <a:lnTo>
                  <a:pt x="322" y="5025"/>
                </a:lnTo>
                <a:close/>
                <a:moveTo>
                  <a:pt x="4132" y="1"/>
                </a:moveTo>
                <a:cubicBezTo>
                  <a:pt x="3048" y="1"/>
                  <a:pt x="2036" y="167"/>
                  <a:pt x="1262" y="465"/>
                </a:cubicBezTo>
                <a:cubicBezTo>
                  <a:pt x="441" y="774"/>
                  <a:pt x="0" y="1215"/>
                  <a:pt x="0" y="1691"/>
                </a:cubicBezTo>
                <a:lnTo>
                  <a:pt x="0" y="6751"/>
                </a:lnTo>
                <a:cubicBezTo>
                  <a:pt x="0" y="7228"/>
                  <a:pt x="441" y="7656"/>
                  <a:pt x="1262" y="7966"/>
                </a:cubicBezTo>
                <a:cubicBezTo>
                  <a:pt x="2036" y="8264"/>
                  <a:pt x="3048" y="8430"/>
                  <a:pt x="4132" y="8430"/>
                </a:cubicBezTo>
                <a:cubicBezTo>
                  <a:pt x="4346" y="8430"/>
                  <a:pt x="4548" y="8430"/>
                  <a:pt x="4763" y="8418"/>
                </a:cubicBezTo>
                <a:lnTo>
                  <a:pt x="5025" y="8871"/>
                </a:lnTo>
                <a:cubicBezTo>
                  <a:pt x="5072" y="8954"/>
                  <a:pt x="5132" y="8990"/>
                  <a:pt x="5203" y="9014"/>
                </a:cubicBezTo>
                <a:cubicBezTo>
                  <a:pt x="5227" y="9018"/>
                  <a:pt x="5252" y="9020"/>
                  <a:pt x="5278" y="9020"/>
                </a:cubicBezTo>
                <a:cubicBezTo>
                  <a:pt x="5329" y="9020"/>
                  <a:pt x="5382" y="9010"/>
                  <a:pt x="5429" y="8978"/>
                </a:cubicBezTo>
                <a:lnTo>
                  <a:pt x="5858" y="8728"/>
                </a:lnTo>
                <a:cubicBezTo>
                  <a:pt x="6037" y="8871"/>
                  <a:pt x="6251" y="8990"/>
                  <a:pt x="6465" y="9085"/>
                </a:cubicBezTo>
                <a:lnTo>
                  <a:pt x="6465" y="9573"/>
                </a:lnTo>
                <a:cubicBezTo>
                  <a:pt x="6465" y="9740"/>
                  <a:pt x="6608" y="9871"/>
                  <a:pt x="6763" y="9871"/>
                </a:cubicBezTo>
                <a:lnTo>
                  <a:pt x="8108" y="9871"/>
                </a:lnTo>
                <a:cubicBezTo>
                  <a:pt x="8275" y="9871"/>
                  <a:pt x="8406" y="9740"/>
                  <a:pt x="8406" y="9573"/>
                </a:cubicBezTo>
                <a:lnTo>
                  <a:pt x="8406" y="9085"/>
                </a:lnTo>
                <a:cubicBezTo>
                  <a:pt x="8632" y="8990"/>
                  <a:pt x="8823" y="8871"/>
                  <a:pt x="9013" y="8728"/>
                </a:cubicBezTo>
                <a:lnTo>
                  <a:pt x="9442" y="8978"/>
                </a:lnTo>
                <a:cubicBezTo>
                  <a:pt x="9497" y="9010"/>
                  <a:pt x="9548" y="9020"/>
                  <a:pt x="9596" y="9020"/>
                </a:cubicBezTo>
                <a:cubicBezTo>
                  <a:pt x="9620" y="9020"/>
                  <a:pt x="9644" y="9018"/>
                  <a:pt x="9668" y="9014"/>
                </a:cubicBezTo>
                <a:cubicBezTo>
                  <a:pt x="9739" y="8990"/>
                  <a:pt x="9799" y="8930"/>
                  <a:pt x="9847" y="8871"/>
                </a:cubicBezTo>
                <a:lnTo>
                  <a:pt x="10513" y="7716"/>
                </a:lnTo>
                <a:cubicBezTo>
                  <a:pt x="10561" y="7597"/>
                  <a:pt x="10561" y="7525"/>
                  <a:pt x="10549" y="7442"/>
                </a:cubicBezTo>
                <a:cubicBezTo>
                  <a:pt x="10537" y="7371"/>
                  <a:pt x="10478" y="7311"/>
                  <a:pt x="10406" y="7263"/>
                </a:cubicBezTo>
                <a:lnTo>
                  <a:pt x="9978" y="7013"/>
                </a:lnTo>
                <a:cubicBezTo>
                  <a:pt x="9989" y="6894"/>
                  <a:pt x="10013" y="6775"/>
                  <a:pt x="10013" y="6668"/>
                </a:cubicBezTo>
                <a:cubicBezTo>
                  <a:pt x="10013" y="6549"/>
                  <a:pt x="10001" y="6430"/>
                  <a:pt x="9978" y="6335"/>
                </a:cubicBezTo>
                <a:lnTo>
                  <a:pt x="10406" y="6073"/>
                </a:lnTo>
                <a:cubicBezTo>
                  <a:pt x="10549" y="6001"/>
                  <a:pt x="10609" y="5823"/>
                  <a:pt x="10513" y="5680"/>
                </a:cubicBezTo>
                <a:lnTo>
                  <a:pt x="10311" y="5323"/>
                </a:lnTo>
                <a:cubicBezTo>
                  <a:pt x="10280" y="5268"/>
                  <a:pt x="10228" y="5239"/>
                  <a:pt x="10176" y="5239"/>
                </a:cubicBezTo>
                <a:cubicBezTo>
                  <a:pt x="10148" y="5239"/>
                  <a:pt x="10121" y="5247"/>
                  <a:pt x="10097" y="5263"/>
                </a:cubicBezTo>
                <a:cubicBezTo>
                  <a:pt x="10025" y="5299"/>
                  <a:pt x="9989" y="5394"/>
                  <a:pt x="10037" y="5466"/>
                </a:cubicBezTo>
                <a:lnTo>
                  <a:pt x="10228" y="5811"/>
                </a:lnTo>
                <a:lnTo>
                  <a:pt x="9727" y="6108"/>
                </a:lnTo>
                <a:cubicBezTo>
                  <a:pt x="9668" y="6132"/>
                  <a:pt x="9632" y="6216"/>
                  <a:pt x="9656" y="6275"/>
                </a:cubicBezTo>
                <a:cubicBezTo>
                  <a:pt x="9680" y="6406"/>
                  <a:pt x="9680" y="6537"/>
                  <a:pt x="9680" y="6668"/>
                </a:cubicBezTo>
                <a:cubicBezTo>
                  <a:pt x="9680" y="6811"/>
                  <a:pt x="9668" y="6942"/>
                  <a:pt x="9656" y="7073"/>
                </a:cubicBezTo>
                <a:cubicBezTo>
                  <a:pt x="9632" y="7132"/>
                  <a:pt x="9668" y="7204"/>
                  <a:pt x="9727" y="7240"/>
                </a:cubicBezTo>
                <a:lnTo>
                  <a:pt x="10228" y="7537"/>
                </a:lnTo>
                <a:lnTo>
                  <a:pt x="9573" y="8668"/>
                </a:lnTo>
                <a:lnTo>
                  <a:pt x="9073" y="8371"/>
                </a:lnTo>
                <a:cubicBezTo>
                  <a:pt x="9045" y="8354"/>
                  <a:pt x="9015" y="8345"/>
                  <a:pt x="8986" y="8345"/>
                </a:cubicBezTo>
                <a:cubicBezTo>
                  <a:pt x="8952" y="8345"/>
                  <a:pt x="8920" y="8357"/>
                  <a:pt x="8894" y="8383"/>
                </a:cubicBezTo>
                <a:cubicBezTo>
                  <a:pt x="8680" y="8561"/>
                  <a:pt x="8442" y="8692"/>
                  <a:pt x="8192" y="8787"/>
                </a:cubicBezTo>
                <a:cubicBezTo>
                  <a:pt x="8132" y="8799"/>
                  <a:pt x="8084" y="8859"/>
                  <a:pt x="8084" y="8930"/>
                </a:cubicBezTo>
                <a:lnTo>
                  <a:pt x="8084" y="9514"/>
                </a:lnTo>
                <a:lnTo>
                  <a:pt x="6775" y="9514"/>
                </a:lnTo>
                <a:lnTo>
                  <a:pt x="6775" y="8930"/>
                </a:lnTo>
                <a:cubicBezTo>
                  <a:pt x="6775" y="8871"/>
                  <a:pt x="6739" y="8811"/>
                  <a:pt x="6679" y="8787"/>
                </a:cubicBezTo>
                <a:cubicBezTo>
                  <a:pt x="6418" y="8692"/>
                  <a:pt x="6179" y="8561"/>
                  <a:pt x="5977" y="8383"/>
                </a:cubicBezTo>
                <a:cubicBezTo>
                  <a:pt x="5951" y="8357"/>
                  <a:pt x="5919" y="8345"/>
                  <a:pt x="5885" y="8345"/>
                </a:cubicBezTo>
                <a:cubicBezTo>
                  <a:pt x="5856" y="8345"/>
                  <a:pt x="5826" y="8354"/>
                  <a:pt x="5798" y="8371"/>
                </a:cubicBezTo>
                <a:lnTo>
                  <a:pt x="5286" y="8668"/>
                </a:lnTo>
                <a:lnTo>
                  <a:pt x="4632" y="7537"/>
                </a:lnTo>
                <a:lnTo>
                  <a:pt x="5144" y="7240"/>
                </a:lnTo>
                <a:cubicBezTo>
                  <a:pt x="5203" y="7204"/>
                  <a:pt x="5227" y="7132"/>
                  <a:pt x="5215" y="7073"/>
                </a:cubicBezTo>
                <a:cubicBezTo>
                  <a:pt x="5191" y="6942"/>
                  <a:pt x="5191" y="6811"/>
                  <a:pt x="5191" y="6668"/>
                </a:cubicBezTo>
                <a:cubicBezTo>
                  <a:pt x="5191" y="6537"/>
                  <a:pt x="5203" y="6406"/>
                  <a:pt x="5215" y="6275"/>
                </a:cubicBezTo>
                <a:cubicBezTo>
                  <a:pt x="5227" y="6216"/>
                  <a:pt x="5203" y="6132"/>
                  <a:pt x="5144" y="6108"/>
                </a:cubicBezTo>
                <a:lnTo>
                  <a:pt x="4632" y="5811"/>
                </a:lnTo>
                <a:lnTo>
                  <a:pt x="5286" y="4680"/>
                </a:lnTo>
                <a:lnTo>
                  <a:pt x="5798" y="4977"/>
                </a:lnTo>
                <a:cubicBezTo>
                  <a:pt x="5825" y="4988"/>
                  <a:pt x="5854" y="4994"/>
                  <a:pt x="5883" y="4994"/>
                </a:cubicBezTo>
                <a:cubicBezTo>
                  <a:pt x="5917" y="4994"/>
                  <a:pt x="5951" y="4985"/>
                  <a:pt x="5977" y="4965"/>
                </a:cubicBezTo>
                <a:cubicBezTo>
                  <a:pt x="6179" y="4787"/>
                  <a:pt x="6418" y="4644"/>
                  <a:pt x="6679" y="4561"/>
                </a:cubicBezTo>
                <a:cubicBezTo>
                  <a:pt x="6739" y="4549"/>
                  <a:pt x="6775" y="4489"/>
                  <a:pt x="6775" y="4406"/>
                </a:cubicBezTo>
                <a:lnTo>
                  <a:pt x="6775" y="3834"/>
                </a:lnTo>
                <a:lnTo>
                  <a:pt x="8084" y="3834"/>
                </a:lnTo>
                <a:lnTo>
                  <a:pt x="8084" y="4406"/>
                </a:lnTo>
                <a:cubicBezTo>
                  <a:pt x="8084" y="4465"/>
                  <a:pt x="8132" y="4525"/>
                  <a:pt x="8192" y="4561"/>
                </a:cubicBezTo>
                <a:cubicBezTo>
                  <a:pt x="8442" y="4644"/>
                  <a:pt x="8680" y="4787"/>
                  <a:pt x="8894" y="4965"/>
                </a:cubicBezTo>
                <a:cubicBezTo>
                  <a:pt x="8920" y="4985"/>
                  <a:pt x="8954" y="4994"/>
                  <a:pt x="8988" y="4994"/>
                </a:cubicBezTo>
                <a:cubicBezTo>
                  <a:pt x="9017" y="4994"/>
                  <a:pt x="9046" y="4988"/>
                  <a:pt x="9073" y="4977"/>
                </a:cubicBezTo>
                <a:lnTo>
                  <a:pt x="9573" y="4680"/>
                </a:lnTo>
                <a:lnTo>
                  <a:pt x="9716" y="4906"/>
                </a:lnTo>
                <a:cubicBezTo>
                  <a:pt x="9740" y="4955"/>
                  <a:pt x="9793" y="4982"/>
                  <a:pt x="9847" y="4982"/>
                </a:cubicBezTo>
                <a:cubicBezTo>
                  <a:pt x="9871" y="4982"/>
                  <a:pt x="9896" y="4977"/>
                  <a:pt x="9918" y="4965"/>
                </a:cubicBezTo>
                <a:cubicBezTo>
                  <a:pt x="9989" y="4918"/>
                  <a:pt x="10025" y="4823"/>
                  <a:pt x="9978" y="4751"/>
                </a:cubicBezTo>
                <a:lnTo>
                  <a:pt x="9847" y="4513"/>
                </a:lnTo>
                <a:cubicBezTo>
                  <a:pt x="9798" y="4424"/>
                  <a:pt x="9699" y="4367"/>
                  <a:pt x="9592" y="4367"/>
                </a:cubicBezTo>
                <a:cubicBezTo>
                  <a:pt x="9542" y="4367"/>
                  <a:pt x="9491" y="4379"/>
                  <a:pt x="9442" y="4406"/>
                </a:cubicBezTo>
                <a:lnTo>
                  <a:pt x="9013" y="4668"/>
                </a:lnTo>
                <a:cubicBezTo>
                  <a:pt x="8835" y="4513"/>
                  <a:pt x="8620" y="4394"/>
                  <a:pt x="8406" y="4311"/>
                </a:cubicBezTo>
                <a:lnTo>
                  <a:pt x="8406" y="3811"/>
                </a:lnTo>
                <a:cubicBezTo>
                  <a:pt x="8406" y="3727"/>
                  <a:pt x="8358" y="3632"/>
                  <a:pt x="8299" y="3596"/>
                </a:cubicBezTo>
                <a:lnTo>
                  <a:pt x="8299" y="1656"/>
                </a:lnTo>
                <a:cubicBezTo>
                  <a:pt x="8299" y="1060"/>
                  <a:pt x="7596" y="536"/>
                  <a:pt x="6394" y="239"/>
                </a:cubicBezTo>
                <a:cubicBezTo>
                  <a:pt x="6384" y="237"/>
                  <a:pt x="6375" y="237"/>
                  <a:pt x="6365" y="237"/>
                </a:cubicBezTo>
                <a:cubicBezTo>
                  <a:pt x="6284" y="237"/>
                  <a:pt x="6225" y="283"/>
                  <a:pt x="6203" y="358"/>
                </a:cubicBezTo>
                <a:cubicBezTo>
                  <a:pt x="6179" y="453"/>
                  <a:pt x="6227" y="524"/>
                  <a:pt x="6322" y="560"/>
                </a:cubicBezTo>
                <a:cubicBezTo>
                  <a:pt x="7346" y="810"/>
                  <a:pt x="7989" y="1239"/>
                  <a:pt x="7989" y="1667"/>
                </a:cubicBezTo>
                <a:cubicBezTo>
                  <a:pt x="7989" y="2001"/>
                  <a:pt x="7596" y="2346"/>
                  <a:pt x="6918" y="2596"/>
                </a:cubicBezTo>
                <a:cubicBezTo>
                  <a:pt x="6179" y="2882"/>
                  <a:pt x="5203" y="3025"/>
                  <a:pt x="4143" y="3025"/>
                </a:cubicBezTo>
                <a:cubicBezTo>
                  <a:pt x="3703" y="3025"/>
                  <a:pt x="3262" y="3001"/>
                  <a:pt x="2846" y="2941"/>
                </a:cubicBezTo>
                <a:cubicBezTo>
                  <a:pt x="2833" y="2938"/>
                  <a:pt x="2821" y="2936"/>
                  <a:pt x="2809" y="2936"/>
                </a:cubicBezTo>
                <a:cubicBezTo>
                  <a:pt x="2742" y="2936"/>
                  <a:pt x="2687" y="2991"/>
                  <a:pt x="2667" y="3072"/>
                </a:cubicBezTo>
                <a:cubicBezTo>
                  <a:pt x="2655" y="3156"/>
                  <a:pt x="2715" y="3239"/>
                  <a:pt x="2810" y="3251"/>
                </a:cubicBezTo>
                <a:cubicBezTo>
                  <a:pt x="3239" y="3311"/>
                  <a:pt x="3679" y="3334"/>
                  <a:pt x="4143" y="3334"/>
                </a:cubicBezTo>
                <a:cubicBezTo>
                  <a:pt x="5227" y="3334"/>
                  <a:pt x="6239" y="3168"/>
                  <a:pt x="7013" y="2870"/>
                </a:cubicBezTo>
                <a:cubicBezTo>
                  <a:pt x="7430" y="2715"/>
                  <a:pt x="7763" y="2525"/>
                  <a:pt x="7965" y="2310"/>
                </a:cubicBezTo>
                <a:lnTo>
                  <a:pt x="7965" y="3525"/>
                </a:lnTo>
                <a:lnTo>
                  <a:pt x="6751" y="3525"/>
                </a:lnTo>
                <a:cubicBezTo>
                  <a:pt x="6584" y="3525"/>
                  <a:pt x="6453" y="3668"/>
                  <a:pt x="6453" y="3822"/>
                </a:cubicBezTo>
                <a:lnTo>
                  <a:pt x="6453" y="4323"/>
                </a:lnTo>
                <a:cubicBezTo>
                  <a:pt x="6227" y="4406"/>
                  <a:pt x="6037" y="4525"/>
                  <a:pt x="5846" y="4680"/>
                </a:cubicBezTo>
                <a:lnTo>
                  <a:pt x="5406" y="4418"/>
                </a:lnTo>
                <a:cubicBezTo>
                  <a:pt x="5360" y="4395"/>
                  <a:pt x="5315" y="4387"/>
                  <a:pt x="5270" y="4387"/>
                </a:cubicBezTo>
                <a:cubicBezTo>
                  <a:pt x="5243" y="4387"/>
                  <a:pt x="5217" y="4390"/>
                  <a:pt x="5191" y="4394"/>
                </a:cubicBezTo>
                <a:cubicBezTo>
                  <a:pt x="5108" y="4406"/>
                  <a:pt x="5048" y="4465"/>
                  <a:pt x="5013" y="4525"/>
                </a:cubicBezTo>
                <a:lnTo>
                  <a:pt x="4334" y="5692"/>
                </a:lnTo>
                <a:cubicBezTo>
                  <a:pt x="4322" y="5704"/>
                  <a:pt x="4322" y="5716"/>
                  <a:pt x="4322" y="5727"/>
                </a:cubicBezTo>
                <a:lnTo>
                  <a:pt x="4132" y="5727"/>
                </a:lnTo>
                <a:cubicBezTo>
                  <a:pt x="3084" y="5727"/>
                  <a:pt x="2107" y="5585"/>
                  <a:pt x="1357" y="5299"/>
                </a:cubicBezTo>
                <a:cubicBezTo>
                  <a:pt x="679" y="5049"/>
                  <a:pt x="286" y="4704"/>
                  <a:pt x="286" y="4382"/>
                </a:cubicBezTo>
                <a:lnTo>
                  <a:pt x="286" y="2322"/>
                </a:lnTo>
                <a:cubicBezTo>
                  <a:pt x="643" y="2668"/>
                  <a:pt x="1274" y="2965"/>
                  <a:pt x="2131" y="3144"/>
                </a:cubicBezTo>
                <a:lnTo>
                  <a:pt x="2167" y="3144"/>
                </a:lnTo>
                <a:cubicBezTo>
                  <a:pt x="2238" y="3144"/>
                  <a:pt x="2298" y="3096"/>
                  <a:pt x="2322" y="3025"/>
                </a:cubicBezTo>
                <a:cubicBezTo>
                  <a:pt x="2334" y="2930"/>
                  <a:pt x="2286" y="2858"/>
                  <a:pt x="2203" y="2846"/>
                </a:cubicBezTo>
                <a:cubicBezTo>
                  <a:pt x="1036" y="2596"/>
                  <a:pt x="298" y="2132"/>
                  <a:pt x="298" y="1667"/>
                </a:cubicBezTo>
                <a:cubicBezTo>
                  <a:pt x="298" y="1346"/>
                  <a:pt x="679" y="1001"/>
                  <a:pt x="1369" y="751"/>
                </a:cubicBezTo>
                <a:cubicBezTo>
                  <a:pt x="2096" y="465"/>
                  <a:pt x="3072" y="322"/>
                  <a:pt x="4132" y="322"/>
                </a:cubicBezTo>
                <a:cubicBezTo>
                  <a:pt x="4667" y="322"/>
                  <a:pt x="5191" y="358"/>
                  <a:pt x="5679" y="441"/>
                </a:cubicBezTo>
                <a:cubicBezTo>
                  <a:pt x="5687" y="442"/>
                  <a:pt x="5695" y="443"/>
                  <a:pt x="5703" y="443"/>
                </a:cubicBezTo>
                <a:cubicBezTo>
                  <a:pt x="5786" y="443"/>
                  <a:pt x="5847" y="385"/>
                  <a:pt x="5858" y="298"/>
                </a:cubicBezTo>
                <a:cubicBezTo>
                  <a:pt x="5870" y="215"/>
                  <a:pt x="5810" y="143"/>
                  <a:pt x="5727" y="120"/>
                </a:cubicBezTo>
                <a:cubicBezTo>
                  <a:pt x="5215" y="36"/>
                  <a:pt x="4679" y="1"/>
                  <a:pt x="41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5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38"/>
          <p:cNvSpPr txBox="1">
            <a:spLocks noGrp="1"/>
          </p:cNvSpPr>
          <p:nvPr>
            <p:ph type="ctrTitle"/>
          </p:nvPr>
        </p:nvSpPr>
        <p:spPr>
          <a:xfrm>
            <a:off x="1592431" y="2119839"/>
            <a:ext cx="6239834" cy="1552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Собираем витрину</a:t>
            </a:r>
            <a:r>
              <a:rPr lang="en-US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,</a:t>
            </a: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/>
            </a:r>
            <a:b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</a:b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как в бигтехе:</a:t>
            </a:r>
            <a: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</a:br>
            <a:r>
              <a:rPr lang="ru-RU" sz="3600" b="1" dirty="0" smtClean="0">
                <a:latin typeface="Proxima Nova" panose="020B0604020202020204" charset="0"/>
              </a:rPr>
              <a:t>от</a:t>
            </a:r>
            <a:r>
              <a:rPr lang="ru-RU" sz="3200" b="1" dirty="0" smtClean="0">
                <a:latin typeface="Proxima Nova" panose="020B0604020202020204" charset="0"/>
              </a:rPr>
              <a:t> </a:t>
            </a:r>
            <a:r>
              <a:rPr lang="ru-RU" sz="3600" b="1" dirty="0" smtClean="0">
                <a:latin typeface="Proxima Nova" panose="020B0604020202020204" charset="0"/>
              </a:rPr>
              <a:t>описания до результата</a:t>
            </a:r>
            <a:endParaRPr sz="2800" b="1" dirty="0">
              <a:latin typeface="Proxima Nova" panose="020B0604020202020204" charset="0"/>
              <a:sym typeface="Barlow Black"/>
            </a:endParaRPr>
          </a:p>
        </p:txBody>
      </p:sp>
      <p:grpSp>
        <p:nvGrpSpPr>
          <p:cNvPr id="772" name="Google Shape;772;p38"/>
          <p:cNvGrpSpPr/>
          <p:nvPr/>
        </p:nvGrpSpPr>
        <p:grpSpPr>
          <a:xfrm>
            <a:off x="-602016" y="1658967"/>
            <a:ext cx="1834365" cy="4079412"/>
            <a:chOff x="730700" y="650800"/>
            <a:chExt cx="405125" cy="900950"/>
          </a:xfrm>
        </p:grpSpPr>
        <p:sp>
          <p:nvSpPr>
            <p:cNvPr id="773" name="Google Shape;773;p38"/>
            <p:cNvSpPr/>
            <p:nvPr/>
          </p:nvSpPr>
          <p:spPr>
            <a:xfrm>
              <a:off x="954525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3318" y="1"/>
                  </a:moveTo>
                  <a:cubicBezTo>
                    <a:pt x="3080" y="1"/>
                    <a:pt x="2878" y="12"/>
                    <a:pt x="2489" y="584"/>
                  </a:cubicBezTo>
                  <a:cubicBezTo>
                    <a:pt x="2084" y="1180"/>
                    <a:pt x="2037" y="1239"/>
                    <a:pt x="2037" y="1239"/>
                  </a:cubicBezTo>
                  <a:cubicBezTo>
                    <a:pt x="2037" y="1239"/>
                    <a:pt x="2025" y="1253"/>
                    <a:pt x="1996" y="1253"/>
                  </a:cubicBezTo>
                  <a:cubicBezTo>
                    <a:pt x="1960" y="1253"/>
                    <a:pt x="1898" y="1231"/>
                    <a:pt x="1799" y="1132"/>
                  </a:cubicBezTo>
                  <a:cubicBezTo>
                    <a:pt x="1643" y="976"/>
                    <a:pt x="1387" y="684"/>
                    <a:pt x="1070" y="684"/>
                  </a:cubicBezTo>
                  <a:cubicBezTo>
                    <a:pt x="1025" y="684"/>
                    <a:pt x="978" y="690"/>
                    <a:pt x="929" y="703"/>
                  </a:cubicBezTo>
                  <a:cubicBezTo>
                    <a:pt x="548" y="810"/>
                    <a:pt x="489" y="1299"/>
                    <a:pt x="489" y="1370"/>
                  </a:cubicBezTo>
                  <a:cubicBezTo>
                    <a:pt x="489" y="1453"/>
                    <a:pt x="572" y="1906"/>
                    <a:pt x="751" y="2239"/>
                  </a:cubicBezTo>
                  <a:cubicBezTo>
                    <a:pt x="929" y="2549"/>
                    <a:pt x="1108" y="2811"/>
                    <a:pt x="1108" y="2858"/>
                  </a:cubicBezTo>
                  <a:cubicBezTo>
                    <a:pt x="1108" y="2906"/>
                    <a:pt x="358" y="4287"/>
                    <a:pt x="251" y="4501"/>
                  </a:cubicBezTo>
                  <a:cubicBezTo>
                    <a:pt x="156" y="4728"/>
                    <a:pt x="1" y="5049"/>
                    <a:pt x="191" y="5501"/>
                  </a:cubicBezTo>
                  <a:cubicBezTo>
                    <a:pt x="394" y="5930"/>
                    <a:pt x="1739" y="7323"/>
                    <a:pt x="1739" y="7323"/>
                  </a:cubicBezTo>
                  <a:cubicBezTo>
                    <a:pt x="1739" y="7323"/>
                    <a:pt x="1858" y="7371"/>
                    <a:pt x="1763" y="8038"/>
                  </a:cubicBezTo>
                  <a:cubicBezTo>
                    <a:pt x="1703" y="8680"/>
                    <a:pt x="1084" y="11895"/>
                    <a:pt x="1084" y="11895"/>
                  </a:cubicBezTo>
                  <a:lnTo>
                    <a:pt x="5228" y="12776"/>
                  </a:lnTo>
                  <a:cubicBezTo>
                    <a:pt x="5228" y="12776"/>
                    <a:pt x="5775" y="10121"/>
                    <a:pt x="5835" y="9478"/>
                  </a:cubicBezTo>
                  <a:cubicBezTo>
                    <a:pt x="5894" y="8847"/>
                    <a:pt x="6013" y="7514"/>
                    <a:pt x="5835" y="7204"/>
                  </a:cubicBezTo>
                  <a:cubicBezTo>
                    <a:pt x="5656" y="6895"/>
                    <a:pt x="4978" y="6252"/>
                    <a:pt x="4978" y="6252"/>
                  </a:cubicBezTo>
                  <a:cubicBezTo>
                    <a:pt x="4978" y="6252"/>
                    <a:pt x="4858" y="6002"/>
                    <a:pt x="4882" y="5882"/>
                  </a:cubicBezTo>
                  <a:cubicBezTo>
                    <a:pt x="4918" y="5763"/>
                    <a:pt x="4954" y="5740"/>
                    <a:pt x="4954" y="5740"/>
                  </a:cubicBezTo>
                  <a:cubicBezTo>
                    <a:pt x="4954" y="5740"/>
                    <a:pt x="5069" y="5615"/>
                    <a:pt x="5161" y="5615"/>
                  </a:cubicBezTo>
                  <a:cubicBezTo>
                    <a:pt x="5172" y="5615"/>
                    <a:pt x="5182" y="5617"/>
                    <a:pt x="5192" y="5621"/>
                  </a:cubicBezTo>
                  <a:cubicBezTo>
                    <a:pt x="5198" y="5622"/>
                    <a:pt x="5205" y="5623"/>
                    <a:pt x="5211" y="5623"/>
                  </a:cubicBezTo>
                  <a:cubicBezTo>
                    <a:pt x="5323" y="5623"/>
                    <a:pt x="5514" y="5447"/>
                    <a:pt x="5525" y="5335"/>
                  </a:cubicBezTo>
                  <a:cubicBezTo>
                    <a:pt x="5537" y="5216"/>
                    <a:pt x="5728" y="4489"/>
                    <a:pt x="5490" y="4275"/>
                  </a:cubicBezTo>
                  <a:cubicBezTo>
                    <a:pt x="5270" y="4089"/>
                    <a:pt x="5102" y="4024"/>
                    <a:pt x="4974" y="4024"/>
                  </a:cubicBezTo>
                  <a:cubicBezTo>
                    <a:pt x="4963" y="4024"/>
                    <a:pt x="4952" y="4024"/>
                    <a:pt x="4942" y="4025"/>
                  </a:cubicBezTo>
                  <a:cubicBezTo>
                    <a:pt x="4856" y="4033"/>
                    <a:pt x="4755" y="4107"/>
                    <a:pt x="4695" y="4107"/>
                  </a:cubicBezTo>
                  <a:cubicBezTo>
                    <a:pt x="4664" y="4107"/>
                    <a:pt x="4644" y="4087"/>
                    <a:pt x="4644" y="4025"/>
                  </a:cubicBezTo>
                  <a:cubicBezTo>
                    <a:pt x="4644" y="3847"/>
                    <a:pt x="4656" y="3382"/>
                    <a:pt x="4287" y="3311"/>
                  </a:cubicBezTo>
                  <a:cubicBezTo>
                    <a:pt x="4153" y="3284"/>
                    <a:pt x="4054" y="3276"/>
                    <a:pt x="3983" y="3276"/>
                  </a:cubicBezTo>
                  <a:cubicBezTo>
                    <a:pt x="3864" y="3276"/>
                    <a:pt x="3823" y="3299"/>
                    <a:pt x="3823" y="3299"/>
                  </a:cubicBezTo>
                  <a:cubicBezTo>
                    <a:pt x="3823" y="3299"/>
                    <a:pt x="3763" y="3325"/>
                    <a:pt x="3708" y="3325"/>
                  </a:cubicBezTo>
                  <a:cubicBezTo>
                    <a:pt x="3665" y="3325"/>
                    <a:pt x="3625" y="3309"/>
                    <a:pt x="3620" y="3251"/>
                  </a:cubicBezTo>
                  <a:cubicBezTo>
                    <a:pt x="3608" y="3120"/>
                    <a:pt x="3513" y="2787"/>
                    <a:pt x="3251" y="2763"/>
                  </a:cubicBezTo>
                  <a:cubicBezTo>
                    <a:pt x="3120" y="2739"/>
                    <a:pt x="3016" y="2733"/>
                    <a:pt x="2945" y="2733"/>
                  </a:cubicBezTo>
                  <a:cubicBezTo>
                    <a:pt x="2873" y="2733"/>
                    <a:pt x="2834" y="2739"/>
                    <a:pt x="2834" y="2739"/>
                  </a:cubicBezTo>
                  <a:cubicBezTo>
                    <a:pt x="2834" y="2739"/>
                    <a:pt x="2715" y="2727"/>
                    <a:pt x="2775" y="2596"/>
                  </a:cubicBezTo>
                  <a:cubicBezTo>
                    <a:pt x="2834" y="2465"/>
                    <a:pt x="3573" y="918"/>
                    <a:pt x="3620" y="656"/>
                  </a:cubicBezTo>
                  <a:cubicBezTo>
                    <a:pt x="3668" y="406"/>
                    <a:pt x="3608" y="1"/>
                    <a:pt x="3346" y="1"/>
                  </a:cubicBezTo>
                  <a:cubicBezTo>
                    <a:pt x="3337" y="1"/>
                    <a:pt x="3327" y="1"/>
                    <a:pt x="3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8"/>
            <p:cNvSpPr/>
            <p:nvPr/>
          </p:nvSpPr>
          <p:spPr>
            <a:xfrm>
              <a:off x="952750" y="801925"/>
              <a:ext cx="152725" cy="322975"/>
            </a:xfrm>
            <a:custGeom>
              <a:avLst/>
              <a:gdLst/>
              <a:ahLst/>
              <a:cxnLst/>
              <a:rect l="l" t="t" r="r" b="b"/>
              <a:pathLst>
                <a:path w="6109" h="12919" extrusionOk="0">
                  <a:moveTo>
                    <a:pt x="3394" y="179"/>
                  </a:moveTo>
                  <a:cubicBezTo>
                    <a:pt x="3429" y="179"/>
                    <a:pt x="3465" y="191"/>
                    <a:pt x="3489" y="227"/>
                  </a:cubicBezTo>
                  <a:cubicBezTo>
                    <a:pt x="3596" y="334"/>
                    <a:pt x="3608" y="572"/>
                    <a:pt x="3584" y="727"/>
                  </a:cubicBezTo>
                  <a:cubicBezTo>
                    <a:pt x="3548" y="953"/>
                    <a:pt x="2882" y="2382"/>
                    <a:pt x="2751" y="2655"/>
                  </a:cubicBezTo>
                  <a:cubicBezTo>
                    <a:pt x="2703" y="2739"/>
                    <a:pt x="2715" y="2798"/>
                    <a:pt x="2739" y="2834"/>
                  </a:cubicBezTo>
                  <a:cubicBezTo>
                    <a:pt x="2774" y="2894"/>
                    <a:pt x="2858" y="2905"/>
                    <a:pt x="2870" y="2905"/>
                  </a:cubicBezTo>
                  <a:lnTo>
                    <a:pt x="2894" y="2905"/>
                  </a:lnTo>
                  <a:cubicBezTo>
                    <a:pt x="2894" y="2905"/>
                    <a:pt x="2935" y="2903"/>
                    <a:pt x="3007" y="2903"/>
                  </a:cubicBezTo>
                  <a:cubicBezTo>
                    <a:pt x="3078" y="2903"/>
                    <a:pt x="3179" y="2905"/>
                    <a:pt x="3298" y="2917"/>
                  </a:cubicBezTo>
                  <a:cubicBezTo>
                    <a:pt x="3513" y="2953"/>
                    <a:pt x="3596" y="3227"/>
                    <a:pt x="3596" y="3334"/>
                  </a:cubicBezTo>
                  <a:cubicBezTo>
                    <a:pt x="3608" y="3394"/>
                    <a:pt x="3632" y="3429"/>
                    <a:pt x="3667" y="3453"/>
                  </a:cubicBezTo>
                  <a:cubicBezTo>
                    <a:pt x="3698" y="3472"/>
                    <a:pt x="3731" y="3479"/>
                    <a:pt x="3764" y="3479"/>
                  </a:cubicBezTo>
                  <a:cubicBezTo>
                    <a:pt x="3832" y="3479"/>
                    <a:pt x="3897" y="3449"/>
                    <a:pt x="3929" y="3441"/>
                  </a:cubicBezTo>
                  <a:cubicBezTo>
                    <a:pt x="3929" y="3441"/>
                    <a:pt x="3965" y="3423"/>
                    <a:pt x="4068" y="3423"/>
                  </a:cubicBezTo>
                  <a:cubicBezTo>
                    <a:pt x="4132" y="3423"/>
                    <a:pt x="4222" y="3430"/>
                    <a:pt x="4346" y="3453"/>
                  </a:cubicBezTo>
                  <a:cubicBezTo>
                    <a:pt x="4608" y="3501"/>
                    <a:pt x="4644" y="3810"/>
                    <a:pt x="4644" y="4096"/>
                  </a:cubicBezTo>
                  <a:cubicBezTo>
                    <a:pt x="4644" y="4168"/>
                    <a:pt x="4656" y="4215"/>
                    <a:pt x="4703" y="4239"/>
                  </a:cubicBezTo>
                  <a:cubicBezTo>
                    <a:pt x="4725" y="4250"/>
                    <a:pt x="4747" y="4254"/>
                    <a:pt x="4768" y="4254"/>
                  </a:cubicBezTo>
                  <a:cubicBezTo>
                    <a:pt x="4818" y="4254"/>
                    <a:pt x="4868" y="4232"/>
                    <a:pt x="4918" y="4215"/>
                  </a:cubicBezTo>
                  <a:cubicBezTo>
                    <a:pt x="4953" y="4179"/>
                    <a:pt x="5001" y="4168"/>
                    <a:pt x="5025" y="4168"/>
                  </a:cubicBezTo>
                  <a:cubicBezTo>
                    <a:pt x="5033" y="4167"/>
                    <a:pt x="5042" y="4166"/>
                    <a:pt x="5051" y="4166"/>
                  </a:cubicBezTo>
                  <a:cubicBezTo>
                    <a:pt x="5167" y="4166"/>
                    <a:pt x="5324" y="4240"/>
                    <a:pt x="5501" y="4406"/>
                  </a:cubicBezTo>
                  <a:cubicBezTo>
                    <a:pt x="5620" y="4513"/>
                    <a:pt x="5620" y="4822"/>
                    <a:pt x="5513" y="5334"/>
                  </a:cubicBezTo>
                  <a:cubicBezTo>
                    <a:pt x="5513" y="5358"/>
                    <a:pt x="5501" y="5394"/>
                    <a:pt x="5501" y="5406"/>
                  </a:cubicBezTo>
                  <a:cubicBezTo>
                    <a:pt x="5501" y="5453"/>
                    <a:pt x="5430" y="5537"/>
                    <a:pt x="5358" y="5584"/>
                  </a:cubicBezTo>
                  <a:cubicBezTo>
                    <a:pt x="5299" y="5608"/>
                    <a:pt x="5275" y="5608"/>
                    <a:pt x="5263" y="5608"/>
                  </a:cubicBezTo>
                  <a:cubicBezTo>
                    <a:pt x="5248" y="5604"/>
                    <a:pt x="5234" y="5603"/>
                    <a:pt x="5219" y="5603"/>
                  </a:cubicBezTo>
                  <a:cubicBezTo>
                    <a:pt x="5100" y="5603"/>
                    <a:pt x="4974" y="5719"/>
                    <a:pt x="4953" y="5751"/>
                  </a:cubicBezTo>
                  <a:cubicBezTo>
                    <a:pt x="4941" y="5775"/>
                    <a:pt x="4894" y="5823"/>
                    <a:pt x="4858" y="5942"/>
                  </a:cubicBezTo>
                  <a:cubicBezTo>
                    <a:pt x="4834" y="6073"/>
                    <a:pt x="4953" y="6311"/>
                    <a:pt x="4965" y="6358"/>
                  </a:cubicBezTo>
                  <a:lnTo>
                    <a:pt x="4977" y="6370"/>
                  </a:lnTo>
                  <a:cubicBezTo>
                    <a:pt x="5001" y="6382"/>
                    <a:pt x="5656" y="7025"/>
                    <a:pt x="5834" y="7311"/>
                  </a:cubicBezTo>
                  <a:cubicBezTo>
                    <a:pt x="6001" y="7573"/>
                    <a:pt x="5894" y="8823"/>
                    <a:pt x="5834" y="9430"/>
                  </a:cubicBezTo>
                  <a:lnTo>
                    <a:pt x="5811" y="9525"/>
                  </a:lnTo>
                  <a:cubicBezTo>
                    <a:pt x="5775" y="10097"/>
                    <a:pt x="5322" y="12311"/>
                    <a:pt x="5239" y="12740"/>
                  </a:cubicBezTo>
                  <a:lnTo>
                    <a:pt x="1250" y="11907"/>
                  </a:lnTo>
                  <a:cubicBezTo>
                    <a:pt x="1334" y="11418"/>
                    <a:pt x="1846" y="8704"/>
                    <a:pt x="1858" y="8156"/>
                  </a:cubicBezTo>
                  <a:cubicBezTo>
                    <a:pt x="1917" y="7692"/>
                    <a:pt x="1905" y="7442"/>
                    <a:pt x="1810" y="7370"/>
                  </a:cubicBezTo>
                  <a:cubicBezTo>
                    <a:pt x="1727" y="7263"/>
                    <a:pt x="477" y="5965"/>
                    <a:pt x="298" y="5572"/>
                  </a:cubicBezTo>
                  <a:cubicBezTo>
                    <a:pt x="96" y="5156"/>
                    <a:pt x="262" y="4822"/>
                    <a:pt x="357" y="4644"/>
                  </a:cubicBezTo>
                  <a:cubicBezTo>
                    <a:pt x="393" y="4572"/>
                    <a:pt x="512" y="4346"/>
                    <a:pt x="655" y="4096"/>
                  </a:cubicBezTo>
                  <a:cubicBezTo>
                    <a:pt x="1215" y="3013"/>
                    <a:pt x="1215" y="2989"/>
                    <a:pt x="1215" y="2965"/>
                  </a:cubicBezTo>
                  <a:cubicBezTo>
                    <a:pt x="1215" y="2917"/>
                    <a:pt x="1191" y="2858"/>
                    <a:pt x="1084" y="2691"/>
                  </a:cubicBezTo>
                  <a:cubicBezTo>
                    <a:pt x="1012" y="2572"/>
                    <a:pt x="929" y="2441"/>
                    <a:pt x="846" y="2298"/>
                  </a:cubicBezTo>
                  <a:cubicBezTo>
                    <a:pt x="679" y="1977"/>
                    <a:pt x="608" y="1524"/>
                    <a:pt x="608" y="1465"/>
                  </a:cubicBezTo>
                  <a:cubicBezTo>
                    <a:pt x="608" y="1465"/>
                    <a:pt x="631" y="965"/>
                    <a:pt x="977" y="881"/>
                  </a:cubicBezTo>
                  <a:cubicBezTo>
                    <a:pt x="1021" y="868"/>
                    <a:pt x="1066" y="861"/>
                    <a:pt x="1109" y="861"/>
                  </a:cubicBezTo>
                  <a:cubicBezTo>
                    <a:pt x="1367" y="861"/>
                    <a:pt x="1603" y="1083"/>
                    <a:pt x="1786" y="1286"/>
                  </a:cubicBezTo>
                  <a:cubicBezTo>
                    <a:pt x="1870" y="1381"/>
                    <a:pt x="1965" y="1429"/>
                    <a:pt x="2036" y="1429"/>
                  </a:cubicBezTo>
                  <a:cubicBezTo>
                    <a:pt x="2096" y="1417"/>
                    <a:pt x="2120" y="1381"/>
                    <a:pt x="2143" y="1370"/>
                  </a:cubicBezTo>
                  <a:cubicBezTo>
                    <a:pt x="2143" y="1370"/>
                    <a:pt x="2203" y="1298"/>
                    <a:pt x="2584" y="715"/>
                  </a:cubicBezTo>
                  <a:cubicBezTo>
                    <a:pt x="2953" y="179"/>
                    <a:pt x="3132" y="179"/>
                    <a:pt x="3358" y="179"/>
                  </a:cubicBezTo>
                  <a:close/>
                  <a:moveTo>
                    <a:pt x="3382" y="0"/>
                  </a:moveTo>
                  <a:cubicBezTo>
                    <a:pt x="3120" y="0"/>
                    <a:pt x="2882" y="12"/>
                    <a:pt x="2489" y="608"/>
                  </a:cubicBezTo>
                  <a:cubicBezTo>
                    <a:pt x="2167" y="1060"/>
                    <a:pt x="2084" y="1203"/>
                    <a:pt x="2048" y="1251"/>
                  </a:cubicBezTo>
                  <a:cubicBezTo>
                    <a:pt x="2036" y="1239"/>
                    <a:pt x="2012" y="1227"/>
                    <a:pt x="1929" y="1143"/>
                  </a:cubicBezTo>
                  <a:cubicBezTo>
                    <a:pt x="1804" y="1008"/>
                    <a:pt x="1504" y="670"/>
                    <a:pt x="1135" y="670"/>
                  </a:cubicBezTo>
                  <a:cubicBezTo>
                    <a:pt x="1083" y="670"/>
                    <a:pt x="1030" y="676"/>
                    <a:pt x="977" y="691"/>
                  </a:cubicBezTo>
                  <a:cubicBezTo>
                    <a:pt x="560" y="798"/>
                    <a:pt x="500" y="1310"/>
                    <a:pt x="500" y="1429"/>
                  </a:cubicBezTo>
                  <a:cubicBezTo>
                    <a:pt x="524" y="1501"/>
                    <a:pt x="596" y="1989"/>
                    <a:pt x="774" y="2322"/>
                  </a:cubicBezTo>
                  <a:cubicBezTo>
                    <a:pt x="858" y="2477"/>
                    <a:pt x="941" y="2620"/>
                    <a:pt x="1012" y="2727"/>
                  </a:cubicBezTo>
                  <a:cubicBezTo>
                    <a:pt x="1060" y="2798"/>
                    <a:pt x="1096" y="2870"/>
                    <a:pt x="1119" y="2905"/>
                  </a:cubicBezTo>
                  <a:cubicBezTo>
                    <a:pt x="1072" y="3013"/>
                    <a:pt x="774" y="3572"/>
                    <a:pt x="584" y="3941"/>
                  </a:cubicBezTo>
                  <a:cubicBezTo>
                    <a:pt x="441" y="4215"/>
                    <a:pt x="310" y="4441"/>
                    <a:pt x="286" y="4513"/>
                  </a:cubicBezTo>
                  <a:cubicBezTo>
                    <a:pt x="179" y="4691"/>
                    <a:pt x="0" y="5072"/>
                    <a:pt x="203" y="5572"/>
                  </a:cubicBezTo>
                  <a:cubicBezTo>
                    <a:pt x="405" y="6013"/>
                    <a:pt x="1715" y="7358"/>
                    <a:pt x="1774" y="7418"/>
                  </a:cubicBezTo>
                  <a:lnTo>
                    <a:pt x="1786" y="7430"/>
                  </a:lnTo>
                  <a:cubicBezTo>
                    <a:pt x="1798" y="7454"/>
                    <a:pt x="1846" y="7573"/>
                    <a:pt x="1774" y="8073"/>
                  </a:cubicBezTo>
                  <a:cubicBezTo>
                    <a:pt x="1679" y="8728"/>
                    <a:pt x="1072" y="11907"/>
                    <a:pt x="1072" y="11942"/>
                  </a:cubicBezTo>
                  <a:lnTo>
                    <a:pt x="1060" y="12014"/>
                  </a:lnTo>
                  <a:lnTo>
                    <a:pt x="5358" y="12919"/>
                  </a:lnTo>
                  <a:lnTo>
                    <a:pt x="5322" y="12859"/>
                  </a:lnTo>
                  <a:cubicBezTo>
                    <a:pt x="5358" y="12752"/>
                    <a:pt x="5870" y="10192"/>
                    <a:pt x="5930" y="9561"/>
                  </a:cubicBezTo>
                  <a:lnTo>
                    <a:pt x="5953" y="9466"/>
                  </a:lnTo>
                  <a:cubicBezTo>
                    <a:pt x="6037" y="8549"/>
                    <a:pt x="6108" y="7537"/>
                    <a:pt x="5930" y="7251"/>
                  </a:cubicBezTo>
                  <a:cubicBezTo>
                    <a:pt x="5751" y="6966"/>
                    <a:pt x="5156" y="6382"/>
                    <a:pt x="5072" y="6299"/>
                  </a:cubicBezTo>
                  <a:cubicBezTo>
                    <a:pt x="5025" y="6204"/>
                    <a:pt x="4977" y="6049"/>
                    <a:pt x="5001" y="5989"/>
                  </a:cubicBezTo>
                  <a:cubicBezTo>
                    <a:pt x="5013" y="5906"/>
                    <a:pt x="5025" y="5882"/>
                    <a:pt x="5025" y="5882"/>
                  </a:cubicBezTo>
                  <a:lnTo>
                    <a:pt x="5037" y="5870"/>
                  </a:lnTo>
                  <a:cubicBezTo>
                    <a:pt x="5080" y="5816"/>
                    <a:pt x="5143" y="5761"/>
                    <a:pt x="5190" y="5761"/>
                  </a:cubicBezTo>
                  <a:cubicBezTo>
                    <a:pt x="5195" y="5761"/>
                    <a:pt x="5199" y="5762"/>
                    <a:pt x="5203" y="5763"/>
                  </a:cubicBezTo>
                  <a:cubicBezTo>
                    <a:pt x="5217" y="5766"/>
                    <a:pt x="5232" y="5767"/>
                    <a:pt x="5247" y="5767"/>
                  </a:cubicBezTo>
                  <a:cubicBezTo>
                    <a:pt x="5297" y="5767"/>
                    <a:pt x="5354" y="5752"/>
                    <a:pt x="5418" y="5715"/>
                  </a:cubicBezTo>
                  <a:cubicBezTo>
                    <a:pt x="5513" y="5656"/>
                    <a:pt x="5620" y="5537"/>
                    <a:pt x="5632" y="5430"/>
                  </a:cubicBezTo>
                  <a:cubicBezTo>
                    <a:pt x="5632" y="5418"/>
                    <a:pt x="5656" y="5406"/>
                    <a:pt x="5656" y="5370"/>
                  </a:cubicBezTo>
                  <a:cubicBezTo>
                    <a:pt x="5739" y="4977"/>
                    <a:pt x="5811" y="4501"/>
                    <a:pt x="5596" y="4299"/>
                  </a:cubicBezTo>
                  <a:cubicBezTo>
                    <a:pt x="5391" y="4124"/>
                    <a:pt x="5203" y="4029"/>
                    <a:pt x="5049" y="4029"/>
                  </a:cubicBezTo>
                  <a:cubicBezTo>
                    <a:pt x="5024" y="4029"/>
                    <a:pt x="5000" y="4032"/>
                    <a:pt x="4977" y="4037"/>
                  </a:cubicBezTo>
                  <a:cubicBezTo>
                    <a:pt x="4918" y="4037"/>
                    <a:pt x="4882" y="4060"/>
                    <a:pt x="4834" y="4084"/>
                  </a:cubicBezTo>
                  <a:cubicBezTo>
                    <a:pt x="4822" y="4096"/>
                    <a:pt x="4787" y="4108"/>
                    <a:pt x="4775" y="4108"/>
                  </a:cubicBezTo>
                  <a:lnTo>
                    <a:pt x="4775" y="4096"/>
                  </a:lnTo>
                  <a:cubicBezTo>
                    <a:pt x="4775" y="3906"/>
                    <a:pt x="4775" y="3394"/>
                    <a:pt x="4358" y="3310"/>
                  </a:cubicBezTo>
                  <a:cubicBezTo>
                    <a:pt x="4206" y="3270"/>
                    <a:pt x="4094" y="3257"/>
                    <a:pt x="4016" y="3257"/>
                  </a:cubicBezTo>
                  <a:cubicBezTo>
                    <a:pt x="3911" y="3257"/>
                    <a:pt x="3865" y="3280"/>
                    <a:pt x="3858" y="3286"/>
                  </a:cubicBezTo>
                  <a:cubicBezTo>
                    <a:pt x="3822" y="3310"/>
                    <a:pt x="3763" y="3322"/>
                    <a:pt x="3763" y="3322"/>
                  </a:cubicBezTo>
                  <a:cubicBezTo>
                    <a:pt x="3751" y="3156"/>
                    <a:pt x="3632" y="2798"/>
                    <a:pt x="3334" y="2751"/>
                  </a:cubicBezTo>
                  <a:cubicBezTo>
                    <a:pt x="3227" y="2735"/>
                    <a:pt x="3133" y="2731"/>
                    <a:pt x="3060" y="2731"/>
                  </a:cubicBezTo>
                  <a:cubicBezTo>
                    <a:pt x="2964" y="2731"/>
                    <a:pt x="2905" y="2739"/>
                    <a:pt x="2905" y="2739"/>
                  </a:cubicBezTo>
                  <a:cubicBezTo>
                    <a:pt x="2905" y="2739"/>
                    <a:pt x="2905" y="2727"/>
                    <a:pt x="2917" y="2715"/>
                  </a:cubicBezTo>
                  <a:cubicBezTo>
                    <a:pt x="2917" y="2691"/>
                    <a:pt x="3715" y="1024"/>
                    <a:pt x="3763" y="750"/>
                  </a:cubicBezTo>
                  <a:cubicBezTo>
                    <a:pt x="3798" y="536"/>
                    <a:pt x="3775" y="250"/>
                    <a:pt x="3644" y="108"/>
                  </a:cubicBezTo>
                  <a:cubicBezTo>
                    <a:pt x="3572" y="36"/>
                    <a:pt x="3501" y="0"/>
                    <a:pt x="3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8"/>
            <p:cNvSpPr/>
            <p:nvPr/>
          </p:nvSpPr>
          <p:spPr>
            <a:xfrm>
              <a:off x="1020900" y="869300"/>
              <a:ext cx="33075" cy="67775"/>
            </a:xfrm>
            <a:custGeom>
              <a:avLst/>
              <a:gdLst/>
              <a:ahLst/>
              <a:cxnLst/>
              <a:rect l="l" t="t" r="r" b="b"/>
              <a:pathLst>
                <a:path w="1323" h="2711" extrusionOk="0">
                  <a:moveTo>
                    <a:pt x="401" y="1"/>
                  </a:moveTo>
                  <a:cubicBezTo>
                    <a:pt x="193" y="1"/>
                    <a:pt x="51" y="84"/>
                    <a:pt x="37" y="91"/>
                  </a:cubicBezTo>
                  <a:lnTo>
                    <a:pt x="120" y="222"/>
                  </a:lnTo>
                  <a:cubicBezTo>
                    <a:pt x="120" y="222"/>
                    <a:pt x="233" y="153"/>
                    <a:pt x="401" y="153"/>
                  </a:cubicBezTo>
                  <a:cubicBezTo>
                    <a:pt x="511" y="153"/>
                    <a:pt x="645" y="183"/>
                    <a:pt x="787" y="282"/>
                  </a:cubicBezTo>
                  <a:cubicBezTo>
                    <a:pt x="989" y="437"/>
                    <a:pt x="930" y="830"/>
                    <a:pt x="620" y="1461"/>
                  </a:cubicBezTo>
                  <a:lnTo>
                    <a:pt x="608" y="1508"/>
                  </a:lnTo>
                  <a:cubicBezTo>
                    <a:pt x="501" y="1699"/>
                    <a:pt x="1" y="2616"/>
                    <a:pt x="1" y="2639"/>
                  </a:cubicBezTo>
                  <a:lnTo>
                    <a:pt x="132" y="2711"/>
                  </a:lnTo>
                  <a:cubicBezTo>
                    <a:pt x="144" y="2663"/>
                    <a:pt x="632" y="1758"/>
                    <a:pt x="775" y="1568"/>
                  </a:cubicBezTo>
                  <a:lnTo>
                    <a:pt x="787" y="1532"/>
                  </a:lnTo>
                  <a:cubicBezTo>
                    <a:pt x="918" y="1270"/>
                    <a:pt x="1322" y="472"/>
                    <a:pt x="894" y="163"/>
                  </a:cubicBezTo>
                  <a:cubicBezTo>
                    <a:pt x="712" y="38"/>
                    <a:pt x="542" y="1"/>
                    <a:pt x="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>
              <a:off x="1043225" y="882800"/>
              <a:ext cx="30700" cy="69475"/>
            </a:xfrm>
            <a:custGeom>
              <a:avLst/>
              <a:gdLst/>
              <a:ahLst/>
              <a:cxnLst/>
              <a:rect l="l" t="t" r="r" b="b"/>
              <a:pathLst>
                <a:path w="1228" h="2779" extrusionOk="0">
                  <a:moveTo>
                    <a:pt x="522" y="1"/>
                  </a:moveTo>
                  <a:cubicBezTo>
                    <a:pt x="278" y="1"/>
                    <a:pt x="90" y="129"/>
                    <a:pt x="1" y="218"/>
                  </a:cubicBezTo>
                  <a:lnTo>
                    <a:pt x="120" y="325"/>
                  </a:lnTo>
                  <a:cubicBezTo>
                    <a:pt x="129" y="316"/>
                    <a:pt x="281" y="157"/>
                    <a:pt x="514" y="157"/>
                  </a:cubicBezTo>
                  <a:cubicBezTo>
                    <a:pt x="582" y="157"/>
                    <a:pt x="658" y="171"/>
                    <a:pt x="739" y="206"/>
                  </a:cubicBezTo>
                  <a:cubicBezTo>
                    <a:pt x="858" y="266"/>
                    <a:pt x="953" y="349"/>
                    <a:pt x="989" y="468"/>
                  </a:cubicBezTo>
                  <a:cubicBezTo>
                    <a:pt x="1084" y="683"/>
                    <a:pt x="1037" y="933"/>
                    <a:pt x="977" y="1099"/>
                  </a:cubicBezTo>
                  <a:cubicBezTo>
                    <a:pt x="858" y="1361"/>
                    <a:pt x="96" y="2683"/>
                    <a:pt x="84" y="2707"/>
                  </a:cubicBezTo>
                  <a:lnTo>
                    <a:pt x="215" y="2778"/>
                  </a:lnTo>
                  <a:cubicBezTo>
                    <a:pt x="251" y="2718"/>
                    <a:pt x="989" y="1433"/>
                    <a:pt x="1108" y="1135"/>
                  </a:cubicBezTo>
                  <a:cubicBezTo>
                    <a:pt x="1203" y="944"/>
                    <a:pt x="1227" y="647"/>
                    <a:pt x="1132" y="397"/>
                  </a:cubicBezTo>
                  <a:cubicBezTo>
                    <a:pt x="1072" y="230"/>
                    <a:pt x="953" y="111"/>
                    <a:pt x="787" y="51"/>
                  </a:cubicBezTo>
                  <a:cubicBezTo>
                    <a:pt x="693" y="15"/>
                    <a:pt x="604" y="1"/>
                    <a:pt x="5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962875" y="818950"/>
              <a:ext cx="42275" cy="55625"/>
            </a:xfrm>
            <a:custGeom>
              <a:avLst/>
              <a:gdLst/>
              <a:ahLst/>
              <a:cxnLst/>
              <a:rect l="l" t="t" r="r" b="b"/>
              <a:pathLst>
                <a:path w="1691" h="2225" extrusionOk="0">
                  <a:moveTo>
                    <a:pt x="787" y="1"/>
                  </a:moveTo>
                  <a:cubicBezTo>
                    <a:pt x="751" y="1"/>
                    <a:pt x="715" y="4"/>
                    <a:pt x="679" y="10"/>
                  </a:cubicBezTo>
                  <a:cubicBezTo>
                    <a:pt x="417" y="46"/>
                    <a:pt x="191" y="272"/>
                    <a:pt x="131" y="581"/>
                  </a:cubicBezTo>
                  <a:cubicBezTo>
                    <a:pt x="0" y="1201"/>
                    <a:pt x="679" y="2177"/>
                    <a:pt x="714" y="2224"/>
                  </a:cubicBezTo>
                  <a:lnTo>
                    <a:pt x="834" y="2129"/>
                  </a:lnTo>
                  <a:cubicBezTo>
                    <a:pt x="810" y="2117"/>
                    <a:pt x="155" y="1165"/>
                    <a:pt x="262" y="617"/>
                  </a:cubicBezTo>
                  <a:cubicBezTo>
                    <a:pt x="322" y="367"/>
                    <a:pt x="488" y="189"/>
                    <a:pt x="691" y="153"/>
                  </a:cubicBezTo>
                  <a:cubicBezTo>
                    <a:pt x="718" y="148"/>
                    <a:pt x="745" y="146"/>
                    <a:pt x="773" y="146"/>
                  </a:cubicBezTo>
                  <a:cubicBezTo>
                    <a:pt x="1047" y="146"/>
                    <a:pt x="1333" y="359"/>
                    <a:pt x="1560" y="748"/>
                  </a:cubicBezTo>
                  <a:lnTo>
                    <a:pt x="1691" y="677"/>
                  </a:lnTo>
                  <a:cubicBezTo>
                    <a:pt x="1434" y="238"/>
                    <a:pt x="1110" y="1"/>
                    <a:pt x="7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1067650" y="901850"/>
              <a:ext cx="33050" cy="44450"/>
            </a:xfrm>
            <a:custGeom>
              <a:avLst/>
              <a:gdLst/>
              <a:ahLst/>
              <a:cxnLst/>
              <a:rect l="l" t="t" r="r" b="b"/>
              <a:pathLst>
                <a:path w="1322" h="1778" extrusionOk="0">
                  <a:moveTo>
                    <a:pt x="423" y="0"/>
                  </a:moveTo>
                  <a:cubicBezTo>
                    <a:pt x="362" y="0"/>
                    <a:pt x="304" y="13"/>
                    <a:pt x="250" y="40"/>
                  </a:cubicBezTo>
                  <a:cubicBezTo>
                    <a:pt x="72" y="111"/>
                    <a:pt x="0" y="302"/>
                    <a:pt x="0" y="325"/>
                  </a:cubicBezTo>
                  <a:lnTo>
                    <a:pt x="155" y="361"/>
                  </a:lnTo>
                  <a:cubicBezTo>
                    <a:pt x="155" y="361"/>
                    <a:pt x="214" y="230"/>
                    <a:pt x="333" y="171"/>
                  </a:cubicBezTo>
                  <a:cubicBezTo>
                    <a:pt x="366" y="160"/>
                    <a:pt x="400" y="154"/>
                    <a:pt x="438" y="154"/>
                  </a:cubicBezTo>
                  <a:cubicBezTo>
                    <a:pt x="485" y="154"/>
                    <a:pt x="536" y="163"/>
                    <a:pt x="595" y="182"/>
                  </a:cubicBezTo>
                  <a:cubicBezTo>
                    <a:pt x="893" y="325"/>
                    <a:pt x="1191" y="540"/>
                    <a:pt x="988" y="1230"/>
                  </a:cubicBezTo>
                  <a:cubicBezTo>
                    <a:pt x="929" y="1433"/>
                    <a:pt x="834" y="1552"/>
                    <a:pt x="726" y="1599"/>
                  </a:cubicBezTo>
                  <a:cubicBezTo>
                    <a:pt x="697" y="1611"/>
                    <a:pt x="667" y="1616"/>
                    <a:pt x="639" y="1616"/>
                  </a:cubicBezTo>
                  <a:cubicBezTo>
                    <a:pt x="555" y="1616"/>
                    <a:pt x="488" y="1575"/>
                    <a:pt x="488" y="1575"/>
                  </a:cubicBezTo>
                  <a:lnTo>
                    <a:pt x="405" y="1706"/>
                  </a:lnTo>
                  <a:cubicBezTo>
                    <a:pt x="405" y="1718"/>
                    <a:pt x="512" y="1778"/>
                    <a:pt x="643" y="1778"/>
                  </a:cubicBezTo>
                  <a:cubicBezTo>
                    <a:pt x="691" y="1778"/>
                    <a:pt x="726" y="1778"/>
                    <a:pt x="774" y="1754"/>
                  </a:cubicBezTo>
                  <a:cubicBezTo>
                    <a:pt x="941" y="1695"/>
                    <a:pt x="1060" y="1528"/>
                    <a:pt x="1131" y="1278"/>
                  </a:cubicBezTo>
                  <a:cubicBezTo>
                    <a:pt x="1322" y="659"/>
                    <a:pt x="1179" y="278"/>
                    <a:pt x="655" y="51"/>
                  </a:cubicBezTo>
                  <a:cubicBezTo>
                    <a:pt x="576" y="19"/>
                    <a:pt x="498" y="0"/>
                    <a:pt x="4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94947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3487" y="0"/>
                  </a:moveTo>
                  <a:cubicBezTo>
                    <a:pt x="3432" y="0"/>
                    <a:pt x="3374" y="5"/>
                    <a:pt x="3310" y="16"/>
                  </a:cubicBezTo>
                  <a:cubicBezTo>
                    <a:pt x="2572" y="136"/>
                    <a:pt x="548" y="4279"/>
                    <a:pt x="322" y="4755"/>
                  </a:cubicBezTo>
                  <a:cubicBezTo>
                    <a:pt x="0" y="5505"/>
                    <a:pt x="846" y="6339"/>
                    <a:pt x="1453" y="6934"/>
                  </a:cubicBezTo>
                  <a:cubicBezTo>
                    <a:pt x="1691" y="7160"/>
                    <a:pt x="1905" y="7375"/>
                    <a:pt x="1941" y="7482"/>
                  </a:cubicBezTo>
                  <a:cubicBezTo>
                    <a:pt x="2048" y="7779"/>
                    <a:pt x="1560" y="10327"/>
                    <a:pt x="1215" y="11970"/>
                  </a:cubicBezTo>
                  <a:lnTo>
                    <a:pt x="1203" y="12042"/>
                  </a:lnTo>
                  <a:lnTo>
                    <a:pt x="5489" y="12947"/>
                  </a:lnTo>
                  <a:lnTo>
                    <a:pt x="5513" y="12851"/>
                  </a:lnTo>
                  <a:cubicBezTo>
                    <a:pt x="5513" y="12839"/>
                    <a:pt x="5846" y="11637"/>
                    <a:pt x="6049" y="10137"/>
                  </a:cubicBezTo>
                  <a:cubicBezTo>
                    <a:pt x="6263" y="8672"/>
                    <a:pt x="6263" y="7494"/>
                    <a:pt x="6084" y="7136"/>
                  </a:cubicBezTo>
                  <a:cubicBezTo>
                    <a:pt x="5989" y="6982"/>
                    <a:pt x="5787" y="6767"/>
                    <a:pt x="5572" y="6565"/>
                  </a:cubicBezTo>
                  <a:cubicBezTo>
                    <a:pt x="5430" y="6398"/>
                    <a:pt x="5168" y="6160"/>
                    <a:pt x="5168" y="6089"/>
                  </a:cubicBezTo>
                  <a:cubicBezTo>
                    <a:pt x="5168" y="5946"/>
                    <a:pt x="5406" y="5398"/>
                    <a:pt x="5572" y="5089"/>
                  </a:cubicBezTo>
                  <a:lnTo>
                    <a:pt x="5441" y="5017"/>
                  </a:lnTo>
                  <a:cubicBezTo>
                    <a:pt x="5382" y="5148"/>
                    <a:pt x="5025" y="5874"/>
                    <a:pt x="5025" y="6065"/>
                  </a:cubicBezTo>
                  <a:cubicBezTo>
                    <a:pt x="5025" y="6184"/>
                    <a:pt x="5203" y="6351"/>
                    <a:pt x="5489" y="6648"/>
                  </a:cubicBezTo>
                  <a:cubicBezTo>
                    <a:pt x="5680" y="6827"/>
                    <a:pt x="5894" y="7053"/>
                    <a:pt x="5965" y="7184"/>
                  </a:cubicBezTo>
                  <a:cubicBezTo>
                    <a:pt x="6096" y="7458"/>
                    <a:pt x="6144" y="8446"/>
                    <a:pt x="5918" y="10089"/>
                  </a:cubicBezTo>
                  <a:cubicBezTo>
                    <a:pt x="5751" y="11387"/>
                    <a:pt x="5489" y="12435"/>
                    <a:pt x="5418" y="12720"/>
                  </a:cubicBezTo>
                  <a:lnTo>
                    <a:pt x="1405" y="11887"/>
                  </a:lnTo>
                  <a:cubicBezTo>
                    <a:pt x="1560" y="11220"/>
                    <a:pt x="2263" y="7827"/>
                    <a:pt x="2108" y="7410"/>
                  </a:cubicBezTo>
                  <a:cubicBezTo>
                    <a:pt x="2048" y="7255"/>
                    <a:pt x="1846" y="7053"/>
                    <a:pt x="1572" y="6803"/>
                  </a:cubicBezTo>
                  <a:cubicBezTo>
                    <a:pt x="977" y="6232"/>
                    <a:pt x="191" y="5458"/>
                    <a:pt x="477" y="4803"/>
                  </a:cubicBezTo>
                  <a:cubicBezTo>
                    <a:pt x="1346" y="2969"/>
                    <a:pt x="2834" y="219"/>
                    <a:pt x="3346" y="147"/>
                  </a:cubicBezTo>
                  <a:cubicBezTo>
                    <a:pt x="3395" y="142"/>
                    <a:pt x="3441" y="139"/>
                    <a:pt x="3483" y="139"/>
                  </a:cubicBezTo>
                  <a:cubicBezTo>
                    <a:pt x="3614" y="139"/>
                    <a:pt x="3709" y="168"/>
                    <a:pt x="3763" y="231"/>
                  </a:cubicBezTo>
                  <a:cubicBezTo>
                    <a:pt x="3882" y="386"/>
                    <a:pt x="3834" y="683"/>
                    <a:pt x="3667" y="1088"/>
                  </a:cubicBezTo>
                  <a:cubicBezTo>
                    <a:pt x="3406" y="1719"/>
                    <a:pt x="1917" y="4755"/>
                    <a:pt x="1905" y="4791"/>
                  </a:cubicBezTo>
                  <a:lnTo>
                    <a:pt x="2036" y="4862"/>
                  </a:lnTo>
                  <a:cubicBezTo>
                    <a:pt x="2048" y="4838"/>
                    <a:pt x="3536" y="1802"/>
                    <a:pt x="3810" y="1159"/>
                  </a:cubicBezTo>
                  <a:cubicBezTo>
                    <a:pt x="3941" y="850"/>
                    <a:pt x="4072" y="397"/>
                    <a:pt x="3882" y="159"/>
                  </a:cubicBezTo>
                  <a:cubicBezTo>
                    <a:pt x="3799" y="59"/>
                    <a:pt x="3668" y="0"/>
                    <a:pt x="3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951250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1179" y="1"/>
                  </a:moveTo>
                  <a:lnTo>
                    <a:pt x="1" y="2370"/>
                  </a:lnTo>
                  <a:lnTo>
                    <a:pt x="5680" y="3894"/>
                  </a:lnTo>
                  <a:lnTo>
                    <a:pt x="6037" y="953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736050" y="1106725"/>
              <a:ext cx="374775" cy="442875"/>
            </a:xfrm>
            <a:custGeom>
              <a:avLst/>
              <a:gdLst/>
              <a:ahLst/>
              <a:cxnLst/>
              <a:rect l="l" t="t" r="r" b="b"/>
              <a:pathLst>
                <a:path w="14991" h="17715" extrusionOk="0">
                  <a:moveTo>
                    <a:pt x="7835" y="0"/>
                  </a:moveTo>
                  <a:lnTo>
                    <a:pt x="1822" y="9954"/>
                  </a:lnTo>
                  <a:lnTo>
                    <a:pt x="1" y="13895"/>
                  </a:lnTo>
                  <a:cubicBezTo>
                    <a:pt x="1408" y="16533"/>
                    <a:pt x="4029" y="17715"/>
                    <a:pt x="6840" y="17715"/>
                  </a:cubicBezTo>
                  <a:cubicBezTo>
                    <a:pt x="7428" y="17715"/>
                    <a:pt x="8025" y="17663"/>
                    <a:pt x="8621" y="17562"/>
                  </a:cubicBezTo>
                  <a:cubicBezTo>
                    <a:pt x="14026" y="16657"/>
                    <a:pt x="14991" y="1501"/>
                    <a:pt x="14991" y="1501"/>
                  </a:cubicBezTo>
                  <a:lnTo>
                    <a:pt x="7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733975" y="1104650"/>
              <a:ext cx="378625" cy="447100"/>
            </a:xfrm>
            <a:custGeom>
              <a:avLst/>
              <a:gdLst/>
              <a:ahLst/>
              <a:cxnLst/>
              <a:rect l="l" t="t" r="r" b="b"/>
              <a:pathLst>
                <a:path w="15145" h="17884" extrusionOk="0">
                  <a:moveTo>
                    <a:pt x="7942" y="155"/>
                  </a:moveTo>
                  <a:lnTo>
                    <a:pt x="14990" y="1643"/>
                  </a:lnTo>
                  <a:cubicBezTo>
                    <a:pt x="14895" y="2750"/>
                    <a:pt x="13764" y="16716"/>
                    <a:pt x="8680" y="17574"/>
                  </a:cubicBezTo>
                  <a:cubicBezTo>
                    <a:pt x="8069" y="17673"/>
                    <a:pt x="7475" y="17722"/>
                    <a:pt x="6901" y="17722"/>
                  </a:cubicBezTo>
                  <a:cubicBezTo>
                    <a:pt x="3914" y="17722"/>
                    <a:pt x="1475" y="16395"/>
                    <a:pt x="167" y="13978"/>
                  </a:cubicBezTo>
                  <a:lnTo>
                    <a:pt x="1965" y="10049"/>
                  </a:lnTo>
                  <a:lnTo>
                    <a:pt x="7942" y="155"/>
                  </a:lnTo>
                  <a:close/>
                  <a:moveTo>
                    <a:pt x="7870" y="0"/>
                  </a:moveTo>
                  <a:lnTo>
                    <a:pt x="1822" y="10013"/>
                  </a:lnTo>
                  <a:lnTo>
                    <a:pt x="0" y="14002"/>
                  </a:lnTo>
                  <a:lnTo>
                    <a:pt x="12" y="14026"/>
                  </a:lnTo>
                  <a:cubicBezTo>
                    <a:pt x="1334" y="16514"/>
                    <a:pt x="3834" y="17883"/>
                    <a:pt x="6894" y="17883"/>
                  </a:cubicBezTo>
                  <a:cubicBezTo>
                    <a:pt x="7465" y="17883"/>
                    <a:pt x="8085" y="17824"/>
                    <a:pt x="8716" y="17728"/>
                  </a:cubicBezTo>
                  <a:cubicBezTo>
                    <a:pt x="14109" y="16824"/>
                    <a:pt x="15097" y="2226"/>
                    <a:pt x="15145" y="1595"/>
                  </a:cubicBezTo>
                  <a:lnTo>
                    <a:pt x="15145" y="1536"/>
                  </a:lnTo>
                  <a:lnTo>
                    <a:pt x="7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904225" y="1149275"/>
              <a:ext cx="201250" cy="54500"/>
            </a:xfrm>
            <a:custGeom>
              <a:avLst/>
              <a:gdLst/>
              <a:ahLst/>
              <a:cxnLst/>
              <a:rect l="l" t="t" r="r" b="b"/>
              <a:pathLst>
                <a:path w="8050" h="2180" extrusionOk="0">
                  <a:moveTo>
                    <a:pt x="36" y="1"/>
                  </a:moveTo>
                  <a:lnTo>
                    <a:pt x="1" y="144"/>
                  </a:lnTo>
                  <a:lnTo>
                    <a:pt x="8013" y="2180"/>
                  </a:lnTo>
                  <a:lnTo>
                    <a:pt x="8049" y="20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730700" y="1103750"/>
              <a:ext cx="382500" cy="447700"/>
            </a:xfrm>
            <a:custGeom>
              <a:avLst/>
              <a:gdLst/>
              <a:ahLst/>
              <a:cxnLst/>
              <a:rect l="l" t="t" r="r" b="b"/>
              <a:pathLst>
                <a:path w="15300" h="17908" extrusionOk="0">
                  <a:moveTo>
                    <a:pt x="8013" y="0"/>
                  </a:moveTo>
                  <a:lnTo>
                    <a:pt x="1977" y="10002"/>
                  </a:lnTo>
                  <a:lnTo>
                    <a:pt x="2108" y="10073"/>
                  </a:lnTo>
                  <a:lnTo>
                    <a:pt x="8096" y="179"/>
                  </a:lnTo>
                  <a:lnTo>
                    <a:pt x="15133" y="1667"/>
                  </a:lnTo>
                  <a:cubicBezTo>
                    <a:pt x="15038" y="2763"/>
                    <a:pt x="13907" y="16740"/>
                    <a:pt x="8823" y="17586"/>
                  </a:cubicBezTo>
                  <a:cubicBezTo>
                    <a:pt x="8250" y="17683"/>
                    <a:pt x="7648" y="17737"/>
                    <a:pt x="7035" y="17737"/>
                  </a:cubicBezTo>
                  <a:cubicBezTo>
                    <a:pt x="4422" y="17737"/>
                    <a:pt x="1616" y="16758"/>
                    <a:pt x="131" y="13990"/>
                  </a:cubicBezTo>
                  <a:lnTo>
                    <a:pt x="0" y="14062"/>
                  </a:lnTo>
                  <a:cubicBezTo>
                    <a:pt x="1512" y="16907"/>
                    <a:pt x="4382" y="17907"/>
                    <a:pt x="7049" y="17907"/>
                  </a:cubicBezTo>
                  <a:cubicBezTo>
                    <a:pt x="7656" y="17907"/>
                    <a:pt x="8275" y="17860"/>
                    <a:pt x="8870" y="17717"/>
                  </a:cubicBezTo>
                  <a:cubicBezTo>
                    <a:pt x="14252" y="16812"/>
                    <a:pt x="15252" y="2215"/>
                    <a:pt x="15300" y="1584"/>
                  </a:cubicBezTo>
                  <a:lnTo>
                    <a:pt x="15300" y="1524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958575" y="1230900"/>
              <a:ext cx="26375" cy="26925"/>
            </a:xfrm>
            <a:custGeom>
              <a:avLst/>
              <a:gdLst/>
              <a:ahLst/>
              <a:cxnLst/>
              <a:rect l="l" t="t" r="r" b="b"/>
              <a:pathLst>
                <a:path w="1055" h="1077" extrusionOk="0">
                  <a:moveTo>
                    <a:pt x="95" y="1"/>
                  </a:moveTo>
                  <a:cubicBezTo>
                    <a:pt x="50" y="1"/>
                    <a:pt x="0" y="57"/>
                    <a:pt x="29" y="105"/>
                  </a:cubicBezTo>
                  <a:cubicBezTo>
                    <a:pt x="327" y="415"/>
                    <a:pt x="625" y="736"/>
                    <a:pt x="922" y="1058"/>
                  </a:cubicBezTo>
                  <a:cubicBezTo>
                    <a:pt x="933" y="1071"/>
                    <a:pt x="946" y="1077"/>
                    <a:pt x="959" y="1077"/>
                  </a:cubicBezTo>
                  <a:cubicBezTo>
                    <a:pt x="1005" y="1077"/>
                    <a:pt x="1054" y="1009"/>
                    <a:pt x="1017" y="963"/>
                  </a:cubicBezTo>
                  <a:cubicBezTo>
                    <a:pt x="720" y="653"/>
                    <a:pt x="422" y="344"/>
                    <a:pt x="124" y="10"/>
                  </a:cubicBezTo>
                  <a:cubicBezTo>
                    <a:pt x="116" y="4"/>
                    <a:pt x="106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975775" y="1339075"/>
              <a:ext cx="17875" cy="32425"/>
            </a:xfrm>
            <a:custGeom>
              <a:avLst/>
              <a:gdLst/>
              <a:ahLst/>
              <a:cxnLst/>
              <a:rect l="l" t="t" r="r" b="b"/>
              <a:pathLst>
                <a:path w="715" h="1297" extrusionOk="0">
                  <a:moveTo>
                    <a:pt x="78" y="1"/>
                  </a:moveTo>
                  <a:cubicBezTo>
                    <a:pt x="36" y="1"/>
                    <a:pt x="0" y="45"/>
                    <a:pt x="32" y="100"/>
                  </a:cubicBezTo>
                  <a:cubicBezTo>
                    <a:pt x="222" y="481"/>
                    <a:pt x="401" y="874"/>
                    <a:pt x="591" y="1267"/>
                  </a:cubicBezTo>
                  <a:cubicBezTo>
                    <a:pt x="604" y="1288"/>
                    <a:pt x="623" y="1297"/>
                    <a:pt x="642" y="1297"/>
                  </a:cubicBezTo>
                  <a:cubicBezTo>
                    <a:pt x="678" y="1297"/>
                    <a:pt x="714" y="1263"/>
                    <a:pt x="699" y="1208"/>
                  </a:cubicBezTo>
                  <a:cubicBezTo>
                    <a:pt x="508" y="827"/>
                    <a:pt x="329" y="434"/>
                    <a:pt x="139" y="41"/>
                  </a:cubicBezTo>
                  <a:cubicBezTo>
                    <a:pt x="123" y="13"/>
                    <a:pt x="100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900000" y="1190000"/>
              <a:ext cx="25500" cy="27525"/>
            </a:xfrm>
            <a:custGeom>
              <a:avLst/>
              <a:gdLst/>
              <a:ahLst/>
              <a:cxnLst/>
              <a:rect l="l" t="t" r="r" b="b"/>
              <a:pathLst>
                <a:path w="1020" h="1101" extrusionOk="0">
                  <a:moveTo>
                    <a:pt x="935" y="1"/>
                  </a:moveTo>
                  <a:cubicBezTo>
                    <a:pt x="925" y="1"/>
                    <a:pt x="915" y="5"/>
                    <a:pt x="908" y="15"/>
                  </a:cubicBezTo>
                  <a:cubicBezTo>
                    <a:pt x="622" y="348"/>
                    <a:pt x="324" y="670"/>
                    <a:pt x="39" y="1003"/>
                  </a:cubicBezTo>
                  <a:cubicBezTo>
                    <a:pt x="1" y="1041"/>
                    <a:pt x="45" y="1101"/>
                    <a:pt x="95" y="1101"/>
                  </a:cubicBezTo>
                  <a:cubicBezTo>
                    <a:pt x="108" y="1101"/>
                    <a:pt x="121" y="1097"/>
                    <a:pt x="134" y="1087"/>
                  </a:cubicBezTo>
                  <a:cubicBezTo>
                    <a:pt x="408" y="753"/>
                    <a:pt x="705" y="432"/>
                    <a:pt x="991" y="110"/>
                  </a:cubicBezTo>
                  <a:cubicBezTo>
                    <a:pt x="1019" y="63"/>
                    <a:pt x="973" y="1"/>
                    <a:pt x="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1042975" y="1222325"/>
              <a:ext cx="14025" cy="33425"/>
            </a:xfrm>
            <a:custGeom>
              <a:avLst/>
              <a:gdLst/>
              <a:ahLst/>
              <a:cxnLst/>
              <a:rect l="l" t="t" r="r" b="b"/>
              <a:pathLst>
                <a:path w="561" h="1337" extrusionOk="0">
                  <a:moveTo>
                    <a:pt x="76" y="0"/>
                  </a:moveTo>
                  <a:cubicBezTo>
                    <a:pt x="39" y="0"/>
                    <a:pt x="0" y="26"/>
                    <a:pt x="23" y="55"/>
                  </a:cubicBezTo>
                  <a:cubicBezTo>
                    <a:pt x="154" y="472"/>
                    <a:pt x="308" y="877"/>
                    <a:pt x="439" y="1294"/>
                  </a:cubicBezTo>
                  <a:cubicBezTo>
                    <a:pt x="449" y="1324"/>
                    <a:pt x="474" y="1337"/>
                    <a:pt x="497" y="1337"/>
                  </a:cubicBezTo>
                  <a:cubicBezTo>
                    <a:pt x="530" y="1337"/>
                    <a:pt x="560" y="1311"/>
                    <a:pt x="547" y="1270"/>
                  </a:cubicBezTo>
                  <a:cubicBezTo>
                    <a:pt x="404" y="853"/>
                    <a:pt x="261" y="448"/>
                    <a:pt x="130" y="32"/>
                  </a:cubicBezTo>
                  <a:cubicBezTo>
                    <a:pt x="121" y="9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1037825" y="1311025"/>
              <a:ext cx="30500" cy="22225"/>
            </a:xfrm>
            <a:custGeom>
              <a:avLst/>
              <a:gdLst/>
              <a:ahLst/>
              <a:cxnLst/>
              <a:rect l="l" t="t" r="r" b="b"/>
              <a:pathLst>
                <a:path w="1220" h="889" extrusionOk="0">
                  <a:moveTo>
                    <a:pt x="1137" y="0"/>
                  </a:moveTo>
                  <a:cubicBezTo>
                    <a:pt x="1128" y="0"/>
                    <a:pt x="1119" y="2"/>
                    <a:pt x="1110" y="8"/>
                  </a:cubicBezTo>
                  <a:cubicBezTo>
                    <a:pt x="753" y="270"/>
                    <a:pt x="407" y="520"/>
                    <a:pt x="50" y="770"/>
                  </a:cubicBezTo>
                  <a:cubicBezTo>
                    <a:pt x="1" y="809"/>
                    <a:pt x="33" y="889"/>
                    <a:pt x="79" y="889"/>
                  </a:cubicBezTo>
                  <a:cubicBezTo>
                    <a:pt x="89" y="889"/>
                    <a:pt x="99" y="885"/>
                    <a:pt x="110" y="877"/>
                  </a:cubicBezTo>
                  <a:cubicBezTo>
                    <a:pt x="467" y="627"/>
                    <a:pt x="812" y="365"/>
                    <a:pt x="1169" y="115"/>
                  </a:cubicBezTo>
                  <a:cubicBezTo>
                    <a:pt x="1220" y="75"/>
                    <a:pt x="1185" y="0"/>
                    <a:pt x="1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1024100" y="1391950"/>
              <a:ext cx="25675" cy="27800"/>
            </a:xfrm>
            <a:custGeom>
              <a:avLst/>
              <a:gdLst/>
              <a:ahLst/>
              <a:cxnLst/>
              <a:rect l="l" t="t" r="r" b="b"/>
              <a:pathLst>
                <a:path w="1027" h="1112" extrusionOk="0">
                  <a:moveTo>
                    <a:pt x="84" y="1"/>
                  </a:moveTo>
                  <a:cubicBezTo>
                    <a:pt x="42" y="1"/>
                    <a:pt x="1" y="60"/>
                    <a:pt x="28" y="105"/>
                  </a:cubicBezTo>
                  <a:cubicBezTo>
                    <a:pt x="313" y="438"/>
                    <a:pt x="611" y="760"/>
                    <a:pt x="897" y="1093"/>
                  </a:cubicBezTo>
                  <a:cubicBezTo>
                    <a:pt x="910" y="1106"/>
                    <a:pt x="924" y="1112"/>
                    <a:pt x="938" y="1112"/>
                  </a:cubicBezTo>
                  <a:cubicBezTo>
                    <a:pt x="986" y="1112"/>
                    <a:pt x="1026" y="1044"/>
                    <a:pt x="980" y="998"/>
                  </a:cubicBezTo>
                  <a:cubicBezTo>
                    <a:pt x="706" y="676"/>
                    <a:pt x="409" y="343"/>
                    <a:pt x="123" y="21"/>
                  </a:cubicBezTo>
                  <a:cubicBezTo>
                    <a:pt x="111" y="7"/>
                    <a:pt x="98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855075" y="1296900"/>
              <a:ext cx="19225" cy="31325"/>
            </a:xfrm>
            <a:custGeom>
              <a:avLst/>
              <a:gdLst/>
              <a:ahLst/>
              <a:cxnLst/>
              <a:rect l="l" t="t" r="r" b="b"/>
              <a:pathLst>
                <a:path w="769" h="1253" extrusionOk="0">
                  <a:moveTo>
                    <a:pt x="692" y="1"/>
                  </a:moveTo>
                  <a:cubicBezTo>
                    <a:pt x="676" y="1"/>
                    <a:pt x="659" y="8"/>
                    <a:pt x="645" y="25"/>
                  </a:cubicBezTo>
                  <a:cubicBezTo>
                    <a:pt x="443" y="418"/>
                    <a:pt x="228" y="787"/>
                    <a:pt x="26" y="1168"/>
                  </a:cubicBezTo>
                  <a:cubicBezTo>
                    <a:pt x="1" y="1210"/>
                    <a:pt x="41" y="1252"/>
                    <a:pt x="79" y="1252"/>
                  </a:cubicBezTo>
                  <a:cubicBezTo>
                    <a:pt x="95" y="1252"/>
                    <a:pt x="111" y="1245"/>
                    <a:pt x="121" y="1228"/>
                  </a:cubicBezTo>
                  <a:cubicBezTo>
                    <a:pt x="335" y="847"/>
                    <a:pt x="538" y="478"/>
                    <a:pt x="752" y="85"/>
                  </a:cubicBezTo>
                  <a:cubicBezTo>
                    <a:pt x="769" y="43"/>
                    <a:pt x="732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836125" y="1384425"/>
              <a:ext cx="20825" cy="30725"/>
            </a:xfrm>
            <a:custGeom>
              <a:avLst/>
              <a:gdLst/>
              <a:ahLst/>
              <a:cxnLst/>
              <a:rect l="l" t="t" r="r" b="b"/>
              <a:pathLst>
                <a:path w="833" h="1229" extrusionOk="0">
                  <a:moveTo>
                    <a:pt x="89" y="0"/>
                  </a:moveTo>
                  <a:cubicBezTo>
                    <a:pt x="44" y="0"/>
                    <a:pt x="0" y="42"/>
                    <a:pt x="34" y="84"/>
                  </a:cubicBezTo>
                  <a:lnTo>
                    <a:pt x="701" y="1203"/>
                  </a:lnTo>
                  <a:cubicBezTo>
                    <a:pt x="714" y="1221"/>
                    <a:pt x="732" y="1228"/>
                    <a:pt x="750" y="1228"/>
                  </a:cubicBezTo>
                  <a:cubicBezTo>
                    <a:pt x="793" y="1228"/>
                    <a:pt x="833" y="1186"/>
                    <a:pt x="808" y="1144"/>
                  </a:cubicBezTo>
                  <a:lnTo>
                    <a:pt x="141" y="25"/>
                  </a:lnTo>
                  <a:cubicBezTo>
                    <a:pt x="127" y="7"/>
                    <a:pt x="108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908650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1286" y="0"/>
                  </a:moveTo>
                  <a:cubicBezTo>
                    <a:pt x="1275" y="0"/>
                    <a:pt x="1264" y="3"/>
                    <a:pt x="1252" y="8"/>
                  </a:cubicBezTo>
                  <a:cubicBezTo>
                    <a:pt x="859" y="186"/>
                    <a:pt x="467" y="365"/>
                    <a:pt x="62" y="543"/>
                  </a:cubicBezTo>
                  <a:cubicBezTo>
                    <a:pt x="0" y="564"/>
                    <a:pt x="36" y="646"/>
                    <a:pt x="92" y="646"/>
                  </a:cubicBezTo>
                  <a:cubicBezTo>
                    <a:pt x="101" y="646"/>
                    <a:pt x="111" y="644"/>
                    <a:pt x="121" y="639"/>
                  </a:cubicBezTo>
                  <a:cubicBezTo>
                    <a:pt x="526" y="460"/>
                    <a:pt x="919" y="281"/>
                    <a:pt x="1312" y="103"/>
                  </a:cubicBezTo>
                  <a:cubicBezTo>
                    <a:pt x="1383" y="82"/>
                    <a:pt x="1350" y="0"/>
                    <a:pt x="1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885175" y="1473350"/>
              <a:ext cx="34675" cy="16350"/>
            </a:xfrm>
            <a:custGeom>
              <a:avLst/>
              <a:gdLst/>
              <a:ahLst/>
              <a:cxnLst/>
              <a:rect l="l" t="t" r="r" b="b"/>
              <a:pathLst>
                <a:path w="1387" h="654" extrusionOk="0">
                  <a:moveTo>
                    <a:pt x="1283" y="0"/>
                  </a:moveTo>
                  <a:cubicBezTo>
                    <a:pt x="1277" y="0"/>
                    <a:pt x="1270" y="1"/>
                    <a:pt x="1263" y="4"/>
                  </a:cubicBezTo>
                  <a:cubicBezTo>
                    <a:pt x="858" y="182"/>
                    <a:pt x="465" y="361"/>
                    <a:pt x="72" y="540"/>
                  </a:cubicBezTo>
                  <a:cubicBezTo>
                    <a:pt x="0" y="570"/>
                    <a:pt x="34" y="654"/>
                    <a:pt x="98" y="654"/>
                  </a:cubicBezTo>
                  <a:cubicBezTo>
                    <a:pt x="109" y="654"/>
                    <a:pt x="120" y="652"/>
                    <a:pt x="132" y="647"/>
                  </a:cubicBezTo>
                  <a:cubicBezTo>
                    <a:pt x="524" y="468"/>
                    <a:pt x="917" y="290"/>
                    <a:pt x="1322" y="111"/>
                  </a:cubicBezTo>
                  <a:cubicBezTo>
                    <a:pt x="1387" y="90"/>
                    <a:pt x="1345" y="0"/>
                    <a:pt x="1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972375" y="1477975"/>
              <a:ext cx="24775" cy="28100"/>
            </a:xfrm>
            <a:custGeom>
              <a:avLst/>
              <a:gdLst/>
              <a:ahLst/>
              <a:cxnLst/>
              <a:rect l="l" t="t" r="r" b="b"/>
              <a:pathLst>
                <a:path w="991" h="1124" extrusionOk="0">
                  <a:moveTo>
                    <a:pt x="82" y="1"/>
                  </a:moveTo>
                  <a:cubicBezTo>
                    <a:pt x="40" y="1"/>
                    <a:pt x="1" y="59"/>
                    <a:pt x="37" y="105"/>
                  </a:cubicBezTo>
                  <a:cubicBezTo>
                    <a:pt x="311" y="438"/>
                    <a:pt x="585" y="771"/>
                    <a:pt x="870" y="1105"/>
                  </a:cubicBezTo>
                  <a:cubicBezTo>
                    <a:pt x="878" y="1118"/>
                    <a:pt x="889" y="1124"/>
                    <a:pt x="901" y="1124"/>
                  </a:cubicBezTo>
                  <a:cubicBezTo>
                    <a:pt x="941" y="1124"/>
                    <a:pt x="991" y="1056"/>
                    <a:pt x="954" y="1009"/>
                  </a:cubicBezTo>
                  <a:cubicBezTo>
                    <a:pt x="668" y="688"/>
                    <a:pt x="406" y="343"/>
                    <a:pt x="120" y="21"/>
                  </a:cubicBezTo>
                  <a:cubicBezTo>
                    <a:pt x="109" y="7"/>
                    <a:pt x="95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947025" y="1389125"/>
              <a:ext cx="13675" cy="33800"/>
            </a:xfrm>
            <a:custGeom>
              <a:avLst/>
              <a:gdLst/>
              <a:ahLst/>
              <a:cxnLst/>
              <a:rect l="l" t="t" r="r" b="b"/>
              <a:pathLst>
                <a:path w="547" h="1352" extrusionOk="0">
                  <a:moveTo>
                    <a:pt x="70" y="0"/>
                  </a:moveTo>
                  <a:cubicBezTo>
                    <a:pt x="36" y="0"/>
                    <a:pt x="0" y="31"/>
                    <a:pt x="15" y="75"/>
                  </a:cubicBezTo>
                  <a:cubicBezTo>
                    <a:pt x="158" y="492"/>
                    <a:pt x="289" y="896"/>
                    <a:pt x="432" y="1313"/>
                  </a:cubicBezTo>
                  <a:cubicBezTo>
                    <a:pt x="441" y="1340"/>
                    <a:pt x="460" y="1352"/>
                    <a:pt x="480" y="1352"/>
                  </a:cubicBezTo>
                  <a:cubicBezTo>
                    <a:pt x="513" y="1352"/>
                    <a:pt x="546" y="1321"/>
                    <a:pt x="539" y="1277"/>
                  </a:cubicBezTo>
                  <a:cubicBezTo>
                    <a:pt x="408" y="861"/>
                    <a:pt x="277" y="456"/>
                    <a:pt x="122" y="39"/>
                  </a:cubicBezTo>
                  <a:cubicBezTo>
                    <a:pt x="113" y="12"/>
                    <a:pt x="9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1028350" y="1270425"/>
              <a:ext cx="22950" cy="23000"/>
            </a:xfrm>
            <a:custGeom>
              <a:avLst/>
              <a:gdLst/>
              <a:ahLst/>
              <a:cxnLst/>
              <a:rect l="l" t="t" r="r" b="b"/>
              <a:pathLst>
                <a:path w="918" h="920" extrusionOk="0">
                  <a:moveTo>
                    <a:pt x="438" y="126"/>
                  </a:moveTo>
                  <a:cubicBezTo>
                    <a:pt x="611" y="126"/>
                    <a:pt x="786" y="239"/>
                    <a:pt x="798" y="465"/>
                  </a:cubicBezTo>
                  <a:cubicBezTo>
                    <a:pt x="786" y="685"/>
                    <a:pt x="611" y="796"/>
                    <a:pt x="438" y="796"/>
                  </a:cubicBezTo>
                  <a:cubicBezTo>
                    <a:pt x="265" y="796"/>
                    <a:pt x="96" y="685"/>
                    <a:pt x="96" y="465"/>
                  </a:cubicBezTo>
                  <a:cubicBezTo>
                    <a:pt x="96" y="239"/>
                    <a:pt x="265" y="126"/>
                    <a:pt x="438" y="126"/>
                  </a:cubicBezTo>
                  <a:close/>
                  <a:moveTo>
                    <a:pt x="453" y="1"/>
                  </a:moveTo>
                  <a:cubicBezTo>
                    <a:pt x="203" y="1"/>
                    <a:pt x="0" y="203"/>
                    <a:pt x="0" y="465"/>
                  </a:cubicBezTo>
                  <a:cubicBezTo>
                    <a:pt x="0" y="703"/>
                    <a:pt x="191" y="906"/>
                    <a:pt x="441" y="918"/>
                  </a:cubicBezTo>
                  <a:cubicBezTo>
                    <a:pt x="454" y="919"/>
                    <a:pt x="466" y="919"/>
                    <a:pt x="479" y="919"/>
                  </a:cubicBezTo>
                  <a:cubicBezTo>
                    <a:pt x="723" y="919"/>
                    <a:pt x="917" y="703"/>
                    <a:pt x="917" y="465"/>
                  </a:cubicBezTo>
                  <a:cubicBezTo>
                    <a:pt x="917" y="462"/>
                    <a:pt x="917" y="459"/>
                    <a:pt x="917" y="456"/>
                  </a:cubicBezTo>
                  <a:lnTo>
                    <a:pt x="917" y="456"/>
                  </a:lnTo>
                  <a:cubicBezTo>
                    <a:pt x="901" y="199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980125" y="1193050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59" y="125"/>
                  </a:moveTo>
                  <a:cubicBezTo>
                    <a:pt x="632" y="125"/>
                    <a:pt x="804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5" y="795"/>
                    <a:pt x="108" y="685"/>
                    <a:pt x="108" y="464"/>
                  </a:cubicBezTo>
                  <a:cubicBezTo>
                    <a:pt x="114" y="238"/>
                    <a:pt x="286" y="125"/>
                    <a:pt x="459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8"/>
                    <a:pt x="929" y="455"/>
                  </a:cubicBezTo>
                  <a:lnTo>
                    <a:pt x="929" y="455"/>
                  </a:lnTo>
                  <a:cubicBezTo>
                    <a:pt x="913" y="198"/>
                    <a:pt x="735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879525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7"/>
                    <a:pt x="441" y="929"/>
                  </a:cubicBezTo>
                  <a:cubicBezTo>
                    <a:pt x="448" y="930"/>
                    <a:pt x="455" y="930"/>
                    <a:pt x="462" y="930"/>
                  </a:cubicBezTo>
                  <a:cubicBezTo>
                    <a:pt x="714" y="930"/>
                    <a:pt x="917" y="720"/>
                    <a:pt x="917" y="465"/>
                  </a:cubicBezTo>
                  <a:cubicBezTo>
                    <a:pt x="917" y="463"/>
                    <a:pt x="917" y="461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879525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8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3"/>
                    <a:pt x="917" y="461"/>
                    <a:pt x="917" y="459"/>
                  </a:cubicBezTo>
                  <a:lnTo>
                    <a:pt x="917" y="459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983700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51" y="134"/>
                  </a:moveTo>
                  <a:cubicBezTo>
                    <a:pt x="623" y="134"/>
                    <a:pt x="792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108" y="245"/>
                    <a:pt x="280" y="134"/>
                    <a:pt x="451" y="134"/>
                  </a:cubicBezTo>
                  <a:close/>
                  <a:moveTo>
                    <a:pt x="453" y="1"/>
                  </a:moveTo>
                  <a:cubicBezTo>
                    <a:pt x="203" y="1"/>
                    <a:pt x="1" y="215"/>
                    <a:pt x="1" y="465"/>
                  </a:cubicBezTo>
                  <a:cubicBezTo>
                    <a:pt x="1" y="703"/>
                    <a:pt x="191" y="917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2"/>
                    <a:pt x="917" y="460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911375" y="1504675"/>
              <a:ext cx="23225" cy="23275"/>
            </a:xfrm>
            <a:custGeom>
              <a:avLst/>
              <a:gdLst/>
              <a:ahLst/>
              <a:cxnLst/>
              <a:rect l="l" t="t" r="r" b="b"/>
              <a:pathLst>
                <a:path w="929" h="931" extrusionOk="0">
                  <a:moveTo>
                    <a:pt x="445" y="135"/>
                  </a:moveTo>
                  <a:cubicBezTo>
                    <a:pt x="616" y="135"/>
                    <a:pt x="792" y="245"/>
                    <a:pt x="810" y="465"/>
                  </a:cubicBezTo>
                  <a:cubicBezTo>
                    <a:pt x="792" y="692"/>
                    <a:pt x="616" y="805"/>
                    <a:pt x="445" y="805"/>
                  </a:cubicBezTo>
                  <a:cubicBezTo>
                    <a:pt x="274" y="805"/>
                    <a:pt x="107" y="692"/>
                    <a:pt x="107" y="465"/>
                  </a:cubicBezTo>
                  <a:cubicBezTo>
                    <a:pt x="107" y="245"/>
                    <a:pt x="274" y="135"/>
                    <a:pt x="445" y="135"/>
                  </a:cubicBezTo>
                  <a:close/>
                  <a:moveTo>
                    <a:pt x="465" y="1"/>
                  </a:moveTo>
                  <a:cubicBezTo>
                    <a:pt x="215" y="1"/>
                    <a:pt x="0" y="215"/>
                    <a:pt x="0" y="465"/>
                  </a:cubicBezTo>
                  <a:cubicBezTo>
                    <a:pt x="0" y="703"/>
                    <a:pt x="191" y="918"/>
                    <a:pt x="453" y="930"/>
                  </a:cubicBezTo>
                  <a:cubicBezTo>
                    <a:pt x="459" y="930"/>
                    <a:pt x="466" y="930"/>
                    <a:pt x="473" y="930"/>
                  </a:cubicBezTo>
                  <a:cubicBezTo>
                    <a:pt x="725" y="930"/>
                    <a:pt x="929" y="709"/>
                    <a:pt x="929" y="465"/>
                  </a:cubicBezTo>
                  <a:cubicBezTo>
                    <a:pt x="929" y="461"/>
                    <a:pt x="929" y="457"/>
                    <a:pt x="928" y="453"/>
                  </a:cubicBezTo>
                  <a:lnTo>
                    <a:pt x="928" y="453"/>
                  </a:lnTo>
                  <a:cubicBezTo>
                    <a:pt x="899" y="208"/>
                    <a:pt x="722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833375" y="14880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1" y="134"/>
                  </a:moveTo>
                  <a:cubicBezTo>
                    <a:pt x="606" y="134"/>
                    <a:pt x="787" y="247"/>
                    <a:pt x="799" y="465"/>
                  </a:cubicBezTo>
                  <a:cubicBezTo>
                    <a:pt x="787" y="685"/>
                    <a:pt x="611" y="795"/>
                    <a:pt x="438" y="795"/>
                  </a:cubicBezTo>
                  <a:cubicBezTo>
                    <a:pt x="266" y="795"/>
                    <a:pt x="96" y="685"/>
                    <a:pt x="96" y="465"/>
                  </a:cubicBezTo>
                  <a:cubicBezTo>
                    <a:pt x="96" y="241"/>
                    <a:pt x="261" y="134"/>
                    <a:pt x="431" y="1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03"/>
                    <a:pt x="191" y="905"/>
                    <a:pt x="441" y="929"/>
                  </a:cubicBezTo>
                  <a:cubicBezTo>
                    <a:pt x="448" y="929"/>
                    <a:pt x="455" y="929"/>
                    <a:pt x="461" y="929"/>
                  </a:cubicBezTo>
                  <a:cubicBezTo>
                    <a:pt x="714" y="929"/>
                    <a:pt x="918" y="708"/>
                    <a:pt x="918" y="465"/>
                  </a:cubicBezTo>
                  <a:cubicBezTo>
                    <a:pt x="918" y="462"/>
                    <a:pt x="918" y="460"/>
                    <a:pt x="917" y="458"/>
                  </a:cubicBezTo>
                  <a:lnTo>
                    <a:pt x="917" y="458"/>
                  </a:lnTo>
                  <a:cubicBezTo>
                    <a:pt x="903" y="211"/>
                    <a:pt x="725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901250" y="1335925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46" y="125"/>
                  </a:moveTo>
                  <a:cubicBezTo>
                    <a:pt x="617" y="125"/>
                    <a:pt x="792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4" y="795"/>
                    <a:pt x="108" y="685"/>
                    <a:pt x="108" y="464"/>
                  </a:cubicBezTo>
                  <a:cubicBezTo>
                    <a:pt x="108" y="238"/>
                    <a:pt x="274" y="125"/>
                    <a:pt x="446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9"/>
                    <a:pt x="929" y="456"/>
                  </a:cubicBezTo>
                  <a:lnTo>
                    <a:pt x="929" y="456"/>
                  </a:lnTo>
                  <a:cubicBezTo>
                    <a:pt x="913" y="198"/>
                    <a:pt x="736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962575" y="1286800"/>
              <a:ext cx="23225" cy="23000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63" y="123"/>
                  </a:moveTo>
                  <a:cubicBezTo>
                    <a:pt x="634" y="123"/>
                    <a:pt x="804" y="233"/>
                    <a:pt x="810" y="453"/>
                  </a:cubicBezTo>
                  <a:cubicBezTo>
                    <a:pt x="798" y="679"/>
                    <a:pt x="622" y="792"/>
                    <a:pt x="450" y="792"/>
                  </a:cubicBezTo>
                  <a:cubicBezTo>
                    <a:pt x="277" y="792"/>
                    <a:pt x="107" y="679"/>
                    <a:pt x="107" y="453"/>
                  </a:cubicBezTo>
                  <a:cubicBezTo>
                    <a:pt x="119" y="233"/>
                    <a:pt x="292" y="123"/>
                    <a:pt x="463" y="123"/>
                  </a:cubicBezTo>
                  <a:close/>
                  <a:moveTo>
                    <a:pt x="465" y="1"/>
                  </a:moveTo>
                  <a:cubicBezTo>
                    <a:pt x="215" y="1"/>
                    <a:pt x="0" y="203"/>
                    <a:pt x="0" y="453"/>
                  </a:cubicBezTo>
                  <a:cubicBezTo>
                    <a:pt x="0" y="703"/>
                    <a:pt x="203" y="905"/>
                    <a:pt x="453" y="917"/>
                  </a:cubicBezTo>
                  <a:cubicBezTo>
                    <a:pt x="465" y="919"/>
                    <a:pt x="478" y="919"/>
                    <a:pt x="490" y="919"/>
                  </a:cubicBezTo>
                  <a:cubicBezTo>
                    <a:pt x="735" y="919"/>
                    <a:pt x="929" y="702"/>
                    <a:pt x="929" y="453"/>
                  </a:cubicBezTo>
                  <a:cubicBezTo>
                    <a:pt x="929" y="450"/>
                    <a:pt x="929" y="448"/>
                    <a:pt x="928" y="446"/>
                  </a:cubicBezTo>
                  <a:lnTo>
                    <a:pt x="928" y="446"/>
                  </a:lnTo>
                  <a:cubicBezTo>
                    <a:pt x="913" y="199"/>
                    <a:pt x="736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964650" y="650800"/>
              <a:ext cx="150925" cy="99350"/>
            </a:xfrm>
            <a:custGeom>
              <a:avLst/>
              <a:gdLst/>
              <a:ahLst/>
              <a:cxnLst/>
              <a:rect l="l" t="t" r="r" b="b"/>
              <a:pathLst>
                <a:path w="6037" h="3974" extrusionOk="0">
                  <a:moveTo>
                    <a:pt x="1891" y="1"/>
                  </a:moveTo>
                  <a:cubicBezTo>
                    <a:pt x="1632" y="1"/>
                    <a:pt x="1368" y="111"/>
                    <a:pt x="1120" y="402"/>
                  </a:cubicBezTo>
                  <a:cubicBezTo>
                    <a:pt x="1" y="1700"/>
                    <a:pt x="3025" y="3974"/>
                    <a:pt x="3025" y="3974"/>
                  </a:cubicBezTo>
                  <a:cubicBezTo>
                    <a:pt x="3465" y="3712"/>
                    <a:pt x="6037" y="1271"/>
                    <a:pt x="5108" y="723"/>
                  </a:cubicBezTo>
                  <a:cubicBezTo>
                    <a:pt x="4899" y="596"/>
                    <a:pt x="4704" y="547"/>
                    <a:pt x="4526" y="547"/>
                  </a:cubicBezTo>
                  <a:cubicBezTo>
                    <a:pt x="3904" y="547"/>
                    <a:pt x="3501" y="1152"/>
                    <a:pt x="3501" y="1152"/>
                  </a:cubicBezTo>
                  <a:cubicBezTo>
                    <a:pt x="3501" y="1152"/>
                    <a:pt x="2724" y="1"/>
                    <a:pt x="189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1069125" y="725875"/>
              <a:ext cx="66700" cy="48675"/>
            </a:xfrm>
            <a:custGeom>
              <a:avLst/>
              <a:gdLst/>
              <a:ahLst/>
              <a:cxnLst/>
              <a:rect l="l" t="t" r="r" b="b"/>
              <a:pathLst>
                <a:path w="2668" h="1947" extrusionOk="0">
                  <a:moveTo>
                    <a:pt x="674" y="0"/>
                  </a:moveTo>
                  <a:cubicBezTo>
                    <a:pt x="594" y="0"/>
                    <a:pt x="512" y="36"/>
                    <a:pt x="429" y="125"/>
                  </a:cubicBezTo>
                  <a:cubicBezTo>
                    <a:pt x="1" y="590"/>
                    <a:pt x="1132" y="1947"/>
                    <a:pt x="1132" y="1947"/>
                  </a:cubicBezTo>
                  <a:cubicBezTo>
                    <a:pt x="1132" y="1947"/>
                    <a:pt x="2668" y="649"/>
                    <a:pt x="2227" y="304"/>
                  </a:cubicBezTo>
                  <a:cubicBezTo>
                    <a:pt x="2140" y="241"/>
                    <a:pt x="2052" y="215"/>
                    <a:pt x="1965" y="215"/>
                  </a:cubicBezTo>
                  <a:cubicBezTo>
                    <a:pt x="1613" y="215"/>
                    <a:pt x="1298" y="637"/>
                    <a:pt x="1298" y="637"/>
                  </a:cubicBezTo>
                  <a:cubicBezTo>
                    <a:pt x="1298" y="637"/>
                    <a:pt x="1011" y="0"/>
                    <a:pt x="674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8"/>
          <p:cNvGrpSpPr/>
          <p:nvPr/>
        </p:nvGrpSpPr>
        <p:grpSpPr>
          <a:xfrm>
            <a:off x="7977724" y="1701398"/>
            <a:ext cx="1731922" cy="3959422"/>
            <a:chOff x="1204275" y="677000"/>
            <a:chExt cx="382500" cy="874450"/>
          </a:xfrm>
        </p:grpSpPr>
        <p:sp>
          <p:nvSpPr>
            <p:cNvPr id="809" name="Google Shape;809;p38"/>
            <p:cNvSpPr/>
            <p:nvPr/>
          </p:nvSpPr>
          <p:spPr>
            <a:xfrm>
              <a:off x="1211700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2686" y="1"/>
                  </a:moveTo>
                  <a:cubicBezTo>
                    <a:pt x="2676" y="1"/>
                    <a:pt x="2666" y="1"/>
                    <a:pt x="2656" y="1"/>
                  </a:cubicBezTo>
                  <a:cubicBezTo>
                    <a:pt x="2406" y="1"/>
                    <a:pt x="2346" y="406"/>
                    <a:pt x="2394" y="656"/>
                  </a:cubicBezTo>
                  <a:cubicBezTo>
                    <a:pt x="2442" y="918"/>
                    <a:pt x="3180" y="2465"/>
                    <a:pt x="3239" y="2596"/>
                  </a:cubicBezTo>
                  <a:cubicBezTo>
                    <a:pt x="3299" y="2727"/>
                    <a:pt x="3180" y="2739"/>
                    <a:pt x="3180" y="2739"/>
                  </a:cubicBezTo>
                  <a:cubicBezTo>
                    <a:pt x="3180" y="2739"/>
                    <a:pt x="3141" y="2733"/>
                    <a:pt x="3070" y="2733"/>
                  </a:cubicBezTo>
                  <a:cubicBezTo>
                    <a:pt x="2998" y="2733"/>
                    <a:pt x="2894" y="2739"/>
                    <a:pt x="2763" y="2763"/>
                  </a:cubicBezTo>
                  <a:cubicBezTo>
                    <a:pt x="2501" y="2787"/>
                    <a:pt x="2406" y="3120"/>
                    <a:pt x="2394" y="3251"/>
                  </a:cubicBezTo>
                  <a:cubicBezTo>
                    <a:pt x="2389" y="3309"/>
                    <a:pt x="2349" y="3325"/>
                    <a:pt x="2306" y="3325"/>
                  </a:cubicBezTo>
                  <a:cubicBezTo>
                    <a:pt x="2251" y="3325"/>
                    <a:pt x="2191" y="3299"/>
                    <a:pt x="2191" y="3299"/>
                  </a:cubicBezTo>
                  <a:cubicBezTo>
                    <a:pt x="2191" y="3299"/>
                    <a:pt x="2150" y="3276"/>
                    <a:pt x="2031" y="3276"/>
                  </a:cubicBezTo>
                  <a:cubicBezTo>
                    <a:pt x="1960" y="3276"/>
                    <a:pt x="1861" y="3284"/>
                    <a:pt x="1727" y="3311"/>
                  </a:cubicBezTo>
                  <a:cubicBezTo>
                    <a:pt x="1358" y="3382"/>
                    <a:pt x="1370" y="3847"/>
                    <a:pt x="1370" y="4025"/>
                  </a:cubicBezTo>
                  <a:cubicBezTo>
                    <a:pt x="1370" y="4087"/>
                    <a:pt x="1350" y="4107"/>
                    <a:pt x="1319" y="4107"/>
                  </a:cubicBezTo>
                  <a:cubicBezTo>
                    <a:pt x="1259" y="4107"/>
                    <a:pt x="1158" y="4033"/>
                    <a:pt x="1072" y="4025"/>
                  </a:cubicBezTo>
                  <a:cubicBezTo>
                    <a:pt x="1062" y="4024"/>
                    <a:pt x="1051" y="4024"/>
                    <a:pt x="1040" y="4024"/>
                  </a:cubicBezTo>
                  <a:cubicBezTo>
                    <a:pt x="912" y="4024"/>
                    <a:pt x="744" y="4089"/>
                    <a:pt x="525" y="4275"/>
                  </a:cubicBezTo>
                  <a:cubicBezTo>
                    <a:pt x="286" y="4489"/>
                    <a:pt x="477" y="5216"/>
                    <a:pt x="489" y="5335"/>
                  </a:cubicBezTo>
                  <a:cubicBezTo>
                    <a:pt x="500" y="5447"/>
                    <a:pt x="691" y="5623"/>
                    <a:pt x="803" y="5623"/>
                  </a:cubicBezTo>
                  <a:cubicBezTo>
                    <a:pt x="810" y="5623"/>
                    <a:pt x="816" y="5622"/>
                    <a:pt x="822" y="5621"/>
                  </a:cubicBezTo>
                  <a:cubicBezTo>
                    <a:pt x="832" y="5617"/>
                    <a:pt x="842" y="5615"/>
                    <a:pt x="853" y="5615"/>
                  </a:cubicBezTo>
                  <a:cubicBezTo>
                    <a:pt x="946" y="5615"/>
                    <a:pt x="1060" y="5740"/>
                    <a:pt x="1060" y="5740"/>
                  </a:cubicBezTo>
                  <a:cubicBezTo>
                    <a:pt x="1060" y="5740"/>
                    <a:pt x="1096" y="5763"/>
                    <a:pt x="1132" y="5882"/>
                  </a:cubicBezTo>
                  <a:cubicBezTo>
                    <a:pt x="1156" y="6002"/>
                    <a:pt x="1037" y="6252"/>
                    <a:pt x="1037" y="6252"/>
                  </a:cubicBezTo>
                  <a:cubicBezTo>
                    <a:pt x="1037" y="6252"/>
                    <a:pt x="358" y="6895"/>
                    <a:pt x="179" y="7204"/>
                  </a:cubicBezTo>
                  <a:cubicBezTo>
                    <a:pt x="1" y="7514"/>
                    <a:pt x="120" y="8847"/>
                    <a:pt x="179" y="9478"/>
                  </a:cubicBezTo>
                  <a:cubicBezTo>
                    <a:pt x="239" y="10121"/>
                    <a:pt x="787" y="12776"/>
                    <a:pt x="787" y="12776"/>
                  </a:cubicBezTo>
                  <a:lnTo>
                    <a:pt x="4930" y="11895"/>
                  </a:lnTo>
                  <a:cubicBezTo>
                    <a:pt x="4930" y="11895"/>
                    <a:pt x="4335" y="8680"/>
                    <a:pt x="4251" y="8038"/>
                  </a:cubicBezTo>
                  <a:cubicBezTo>
                    <a:pt x="4144" y="7371"/>
                    <a:pt x="4263" y="7323"/>
                    <a:pt x="4263" y="7323"/>
                  </a:cubicBezTo>
                  <a:cubicBezTo>
                    <a:pt x="4263" y="7323"/>
                    <a:pt x="5620" y="5930"/>
                    <a:pt x="5811" y="5501"/>
                  </a:cubicBezTo>
                  <a:cubicBezTo>
                    <a:pt x="6013" y="5049"/>
                    <a:pt x="5859" y="4728"/>
                    <a:pt x="5751" y="4501"/>
                  </a:cubicBezTo>
                  <a:cubicBezTo>
                    <a:pt x="5656" y="4287"/>
                    <a:pt x="4906" y="2906"/>
                    <a:pt x="4906" y="2858"/>
                  </a:cubicBezTo>
                  <a:cubicBezTo>
                    <a:pt x="4906" y="2811"/>
                    <a:pt x="5085" y="2549"/>
                    <a:pt x="5263" y="2239"/>
                  </a:cubicBezTo>
                  <a:cubicBezTo>
                    <a:pt x="5442" y="1906"/>
                    <a:pt x="5513" y="1453"/>
                    <a:pt x="5513" y="1370"/>
                  </a:cubicBezTo>
                  <a:cubicBezTo>
                    <a:pt x="5513" y="1299"/>
                    <a:pt x="5454" y="810"/>
                    <a:pt x="5085" y="703"/>
                  </a:cubicBezTo>
                  <a:cubicBezTo>
                    <a:pt x="5037" y="690"/>
                    <a:pt x="4989" y="684"/>
                    <a:pt x="4943" y="684"/>
                  </a:cubicBezTo>
                  <a:cubicBezTo>
                    <a:pt x="4625" y="684"/>
                    <a:pt x="4360" y="976"/>
                    <a:pt x="4204" y="1132"/>
                  </a:cubicBezTo>
                  <a:cubicBezTo>
                    <a:pt x="4104" y="1231"/>
                    <a:pt x="4042" y="1253"/>
                    <a:pt x="4006" y="1253"/>
                  </a:cubicBezTo>
                  <a:cubicBezTo>
                    <a:pt x="3977" y="1253"/>
                    <a:pt x="3966" y="1239"/>
                    <a:pt x="3966" y="1239"/>
                  </a:cubicBezTo>
                  <a:cubicBezTo>
                    <a:pt x="3966" y="1239"/>
                    <a:pt x="3930" y="1180"/>
                    <a:pt x="3525" y="584"/>
                  </a:cubicBezTo>
                  <a:cubicBezTo>
                    <a:pt x="3136" y="12"/>
                    <a:pt x="2934" y="1"/>
                    <a:pt x="2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1210225" y="801625"/>
              <a:ext cx="152125" cy="323275"/>
            </a:xfrm>
            <a:custGeom>
              <a:avLst/>
              <a:gdLst/>
              <a:ahLst/>
              <a:cxnLst/>
              <a:rect l="l" t="t" r="r" b="b"/>
              <a:pathLst>
                <a:path w="6085" h="12931" extrusionOk="0">
                  <a:moveTo>
                    <a:pt x="2691" y="131"/>
                  </a:moveTo>
                  <a:cubicBezTo>
                    <a:pt x="2929" y="131"/>
                    <a:pt x="3108" y="131"/>
                    <a:pt x="3465" y="667"/>
                  </a:cubicBezTo>
                  <a:cubicBezTo>
                    <a:pt x="3846" y="1251"/>
                    <a:pt x="3894" y="1322"/>
                    <a:pt x="3905" y="1334"/>
                  </a:cubicBezTo>
                  <a:cubicBezTo>
                    <a:pt x="3929" y="1346"/>
                    <a:pt x="3953" y="1382"/>
                    <a:pt x="4013" y="1382"/>
                  </a:cubicBezTo>
                  <a:cubicBezTo>
                    <a:pt x="4084" y="1382"/>
                    <a:pt x="4179" y="1334"/>
                    <a:pt x="4275" y="1227"/>
                  </a:cubicBezTo>
                  <a:cubicBezTo>
                    <a:pt x="4461" y="1040"/>
                    <a:pt x="4692" y="818"/>
                    <a:pt x="4953" y="818"/>
                  </a:cubicBezTo>
                  <a:cubicBezTo>
                    <a:pt x="4992" y="818"/>
                    <a:pt x="5032" y="823"/>
                    <a:pt x="5072" y="834"/>
                  </a:cubicBezTo>
                  <a:cubicBezTo>
                    <a:pt x="5418" y="917"/>
                    <a:pt x="5441" y="1405"/>
                    <a:pt x="5441" y="1405"/>
                  </a:cubicBezTo>
                  <a:cubicBezTo>
                    <a:pt x="5441" y="1465"/>
                    <a:pt x="5370" y="1941"/>
                    <a:pt x="5203" y="2239"/>
                  </a:cubicBezTo>
                  <a:cubicBezTo>
                    <a:pt x="5120" y="2394"/>
                    <a:pt x="5025" y="2536"/>
                    <a:pt x="4965" y="2644"/>
                  </a:cubicBezTo>
                  <a:cubicBezTo>
                    <a:pt x="4870" y="2822"/>
                    <a:pt x="4834" y="2870"/>
                    <a:pt x="4834" y="2917"/>
                  </a:cubicBezTo>
                  <a:cubicBezTo>
                    <a:pt x="4834" y="2953"/>
                    <a:pt x="4834" y="2977"/>
                    <a:pt x="5394" y="4049"/>
                  </a:cubicBezTo>
                  <a:cubicBezTo>
                    <a:pt x="5549" y="4299"/>
                    <a:pt x="5668" y="4525"/>
                    <a:pt x="5691" y="4596"/>
                  </a:cubicBezTo>
                  <a:cubicBezTo>
                    <a:pt x="5775" y="4775"/>
                    <a:pt x="5930" y="5096"/>
                    <a:pt x="5751" y="5513"/>
                  </a:cubicBezTo>
                  <a:cubicBezTo>
                    <a:pt x="5596" y="5918"/>
                    <a:pt x="4346" y="7216"/>
                    <a:pt x="4239" y="7323"/>
                  </a:cubicBezTo>
                  <a:cubicBezTo>
                    <a:pt x="4144" y="7394"/>
                    <a:pt x="4132" y="7644"/>
                    <a:pt x="4191" y="8109"/>
                  </a:cubicBezTo>
                  <a:cubicBezTo>
                    <a:pt x="4263" y="8716"/>
                    <a:pt x="4787" y="11430"/>
                    <a:pt x="4882" y="11919"/>
                  </a:cubicBezTo>
                  <a:lnTo>
                    <a:pt x="893" y="12752"/>
                  </a:lnTo>
                  <a:cubicBezTo>
                    <a:pt x="798" y="12300"/>
                    <a:pt x="357" y="10097"/>
                    <a:pt x="310" y="9537"/>
                  </a:cubicBezTo>
                  <a:lnTo>
                    <a:pt x="298" y="9442"/>
                  </a:lnTo>
                  <a:cubicBezTo>
                    <a:pt x="250" y="8835"/>
                    <a:pt x="131" y="7585"/>
                    <a:pt x="298" y="7323"/>
                  </a:cubicBezTo>
                  <a:cubicBezTo>
                    <a:pt x="476" y="7025"/>
                    <a:pt x="1143" y="6382"/>
                    <a:pt x="1143" y="6382"/>
                  </a:cubicBezTo>
                  <a:lnTo>
                    <a:pt x="1155" y="6370"/>
                  </a:lnTo>
                  <a:cubicBezTo>
                    <a:pt x="1191" y="6323"/>
                    <a:pt x="1298" y="6096"/>
                    <a:pt x="1262" y="5954"/>
                  </a:cubicBezTo>
                  <a:cubicBezTo>
                    <a:pt x="1250" y="5835"/>
                    <a:pt x="1203" y="5775"/>
                    <a:pt x="1179" y="5763"/>
                  </a:cubicBezTo>
                  <a:cubicBezTo>
                    <a:pt x="1131" y="5715"/>
                    <a:pt x="1000" y="5573"/>
                    <a:pt x="798" y="5561"/>
                  </a:cubicBezTo>
                  <a:cubicBezTo>
                    <a:pt x="786" y="5561"/>
                    <a:pt x="750" y="5561"/>
                    <a:pt x="715" y="5537"/>
                  </a:cubicBezTo>
                  <a:cubicBezTo>
                    <a:pt x="631" y="5489"/>
                    <a:pt x="572" y="5394"/>
                    <a:pt x="560" y="5358"/>
                  </a:cubicBezTo>
                  <a:cubicBezTo>
                    <a:pt x="560" y="5334"/>
                    <a:pt x="548" y="5311"/>
                    <a:pt x="548" y="5275"/>
                  </a:cubicBezTo>
                  <a:cubicBezTo>
                    <a:pt x="441" y="4775"/>
                    <a:pt x="441" y="4465"/>
                    <a:pt x="560" y="4358"/>
                  </a:cubicBezTo>
                  <a:cubicBezTo>
                    <a:pt x="748" y="4192"/>
                    <a:pt x="895" y="4119"/>
                    <a:pt x="1010" y="4119"/>
                  </a:cubicBezTo>
                  <a:cubicBezTo>
                    <a:pt x="1019" y="4119"/>
                    <a:pt x="1028" y="4119"/>
                    <a:pt x="1036" y="4120"/>
                  </a:cubicBezTo>
                  <a:cubicBezTo>
                    <a:pt x="1072" y="4132"/>
                    <a:pt x="1107" y="4144"/>
                    <a:pt x="1143" y="4168"/>
                  </a:cubicBezTo>
                  <a:cubicBezTo>
                    <a:pt x="1190" y="4191"/>
                    <a:pt x="1247" y="4214"/>
                    <a:pt x="1297" y="4214"/>
                  </a:cubicBezTo>
                  <a:cubicBezTo>
                    <a:pt x="1324" y="4214"/>
                    <a:pt x="1349" y="4208"/>
                    <a:pt x="1369" y="4191"/>
                  </a:cubicBezTo>
                  <a:cubicBezTo>
                    <a:pt x="1405" y="4168"/>
                    <a:pt x="1429" y="4120"/>
                    <a:pt x="1429" y="4049"/>
                  </a:cubicBezTo>
                  <a:cubicBezTo>
                    <a:pt x="1429" y="3775"/>
                    <a:pt x="1453" y="3465"/>
                    <a:pt x="1727" y="3406"/>
                  </a:cubicBezTo>
                  <a:cubicBezTo>
                    <a:pt x="1846" y="3383"/>
                    <a:pt x="1935" y="3376"/>
                    <a:pt x="1999" y="3376"/>
                  </a:cubicBezTo>
                  <a:cubicBezTo>
                    <a:pt x="2103" y="3376"/>
                    <a:pt x="2143" y="3394"/>
                    <a:pt x="2143" y="3394"/>
                  </a:cubicBezTo>
                  <a:cubicBezTo>
                    <a:pt x="2159" y="3402"/>
                    <a:pt x="2220" y="3426"/>
                    <a:pt x="2286" y="3426"/>
                  </a:cubicBezTo>
                  <a:cubicBezTo>
                    <a:pt x="2318" y="3426"/>
                    <a:pt x="2351" y="3421"/>
                    <a:pt x="2381" y="3406"/>
                  </a:cubicBezTo>
                  <a:cubicBezTo>
                    <a:pt x="2417" y="3370"/>
                    <a:pt x="2453" y="3346"/>
                    <a:pt x="2453" y="3287"/>
                  </a:cubicBezTo>
                  <a:cubicBezTo>
                    <a:pt x="2453" y="3191"/>
                    <a:pt x="2548" y="2894"/>
                    <a:pt x="2751" y="2870"/>
                  </a:cubicBezTo>
                  <a:cubicBezTo>
                    <a:pt x="2846" y="2851"/>
                    <a:pt x="2930" y="2845"/>
                    <a:pt x="2996" y="2845"/>
                  </a:cubicBezTo>
                  <a:cubicBezTo>
                    <a:pt x="3095" y="2845"/>
                    <a:pt x="3155" y="2858"/>
                    <a:pt x="3155" y="2858"/>
                  </a:cubicBezTo>
                  <a:lnTo>
                    <a:pt x="3179" y="2858"/>
                  </a:lnTo>
                  <a:cubicBezTo>
                    <a:pt x="3203" y="2858"/>
                    <a:pt x="3274" y="2858"/>
                    <a:pt x="3322" y="2775"/>
                  </a:cubicBezTo>
                  <a:cubicBezTo>
                    <a:pt x="3334" y="2739"/>
                    <a:pt x="3346" y="2691"/>
                    <a:pt x="3298" y="2596"/>
                  </a:cubicBezTo>
                  <a:cubicBezTo>
                    <a:pt x="3167" y="2334"/>
                    <a:pt x="2512" y="917"/>
                    <a:pt x="2465" y="679"/>
                  </a:cubicBezTo>
                  <a:cubicBezTo>
                    <a:pt x="2453" y="512"/>
                    <a:pt x="2465" y="274"/>
                    <a:pt x="2560" y="179"/>
                  </a:cubicBezTo>
                  <a:cubicBezTo>
                    <a:pt x="2584" y="143"/>
                    <a:pt x="2620" y="131"/>
                    <a:pt x="2667" y="131"/>
                  </a:cubicBezTo>
                  <a:close/>
                  <a:moveTo>
                    <a:pt x="2679" y="0"/>
                  </a:moveTo>
                  <a:cubicBezTo>
                    <a:pt x="2572" y="0"/>
                    <a:pt x="2501" y="24"/>
                    <a:pt x="2441" y="108"/>
                  </a:cubicBezTo>
                  <a:cubicBezTo>
                    <a:pt x="2298" y="262"/>
                    <a:pt x="2286" y="548"/>
                    <a:pt x="2322" y="739"/>
                  </a:cubicBezTo>
                  <a:cubicBezTo>
                    <a:pt x="2358" y="1024"/>
                    <a:pt x="3155" y="2691"/>
                    <a:pt x="3167" y="2703"/>
                  </a:cubicBezTo>
                  <a:cubicBezTo>
                    <a:pt x="3179" y="2727"/>
                    <a:pt x="3179" y="2739"/>
                    <a:pt x="3179" y="2739"/>
                  </a:cubicBezTo>
                  <a:cubicBezTo>
                    <a:pt x="3155" y="2739"/>
                    <a:pt x="3105" y="2736"/>
                    <a:pt x="3032" y="2736"/>
                  </a:cubicBezTo>
                  <a:cubicBezTo>
                    <a:pt x="2959" y="2736"/>
                    <a:pt x="2864" y="2739"/>
                    <a:pt x="2751" y="2751"/>
                  </a:cubicBezTo>
                  <a:cubicBezTo>
                    <a:pt x="2453" y="2798"/>
                    <a:pt x="2334" y="3168"/>
                    <a:pt x="2334" y="3322"/>
                  </a:cubicBezTo>
                  <a:cubicBezTo>
                    <a:pt x="2322" y="3322"/>
                    <a:pt x="2274" y="3322"/>
                    <a:pt x="2239" y="3298"/>
                  </a:cubicBezTo>
                  <a:cubicBezTo>
                    <a:pt x="2223" y="3291"/>
                    <a:pt x="2169" y="3264"/>
                    <a:pt x="2037" y="3264"/>
                  </a:cubicBezTo>
                  <a:cubicBezTo>
                    <a:pt x="1961" y="3264"/>
                    <a:pt x="1860" y="3273"/>
                    <a:pt x="1727" y="3298"/>
                  </a:cubicBezTo>
                  <a:cubicBezTo>
                    <a:pt x="1310" y="3394"/>
                    <a:pt x="1310" y="3894"/>
                    <a:pt x="1310" y="4108"/>
                  </a:cubicBezTo>
                  <a:cubicBezTo>
                    <a:pt x="1286" y="4084"/>
                    <a:pt x="1262" y="4084"/>
                    <a:pt x="1250" y="4072"/>
                  </a:cubicBezTo>
                  <a:cubicBezTo>
                    <a:pt x="1203" y="4060"/>
                    <a:pt x="1143" y="4049"/>
                    <a:pt x="1096" y="4037"/>
                  </a:cubicBezTo>
                  <a:cubicBezTo>
                    <a:pt x="1069" y="4031"/>
                    <a:pt x="1042" y="4029"/>
                    <a:pt x="1015" y="4029"/>
                  </a:cubicBezTo>
                  <a:cubicBezTo>
                    <a:pt x="859" y="4029"/>
                    <a:pt x="691" y="4116"/>
                    <a:pt x="488" y="4299"/>
                  </a:cubicBezTo>
                  <a:cubicBezTo>
                    <a:pt x="274" y="4489"/>
                    <a:pt x="334" y="4965"/>
                    <a:pt x="429" y="5370"/>
                  </a:cubicBezTo>
                  <a:cubicBezTo>
                    <a:pt x="441" y="5394"/>
                    <a:pt x="441" y="5418"/>
                    <a:pt x="441" y="5430"/>
                  </a:cubicBezTo>
                  <a:cubicBezTo>
                    <a:pt x="465" y="5537"/>
                    <a:pt x="572" y="5656"/>
                    <a:pt x="667" y="5715"/>
                  </a:cubicBezTo>
                  <a:cubicBezTo>
                    <a:pt x="718" y="5741"/>
                    <a:pt x="770" y="5761"/>
                    <a:pt x="817" y="5761"/>
                  </a:cubicBezTo>
                  <a:cubicBezTo>
                    <a:pt x="835" y="5761"/>
                    <a:pt x="853" y="5758"/>
                    <a:pt x="869" y="5751"/>
                  </a:cubicBezTo>
                  <a:cubicBezTo>
                    <a:pt x="917" y="5751"/>
                    <a:pt x="1000" y="5823"/>
                    <a:pt x="1036" y="5858"/>
                  </a:cubicBezTo>
                  <a:lnTo>
                    <a:pt x="1060" y="5870"/>
                  </a:lnTo>
                  <a:cubicBezTo>
                    <a:pt x="1060" y="5870"/>
                    <a:pt x="1084" y="5906"/>
                    <a:pt x="1096" y="5977"/>
                  </a:cubicBezTo>
                  <a:cubicBezTo>
                    <a:pt x="1107" y="6061"/>
                    <a:pt x="1072" y="6204"/>
                    <a:pt x="1024" y="6299"/>
                  </a:cubicBezTo>
                  <a:cubicBezTo>
                    <a:pt x="941" y="6382"/>
                    <a:pt x="345" y="6966"/>
                    <a:pt x="167" y="7251"/>
                  </a:cubicBezTo>
                  <a:cubicBezTo>
                    <a:pt x="0" y="7525"/>
                    <a:pt x="60" y="8537"/>
                    <a:pt x="143" y="9466"/>
                  </a:cubicBezTo>
                  <a:lnTo>
                    <a:pt x="167" y="9549"/>
                  </a:lnTo>
                  <a:cubicBezTo>
                    <a:pt x="215" y="10192"/>
                    <a:pt x="762" y="12752"/>
                    <a:pt x="774" y="12859"/>
                  </a:cubicBezTo>
                  <a:lnTo>
                    <a:pt x="786" y="12931"/>
                  </a:lnTo>
                  <a:lnTo>
                    <a:pt x="5025" y="12002"/>
                  </a:lnTo>
                  <a:lnTo>
                    <a:pt x="5013" y="11931"/>
                  </a:lnTo>
                  <a:cubicBezTo>
                    <a:pt x="5013" y="11907"/>
                    <a:pt x="4406" y="8716"/>
                    <a:pt x="4310" y="8061"/>
                  </a:cubicBezTo>
                  <a:cubicBezTo>
                    <a:pt x="4239" y="7573"/>
                    <a:pt x="4286" y="7454"/>
                    <a:pt x="4298" y="7418"/>
                  </a:cubicBezTo>
                  <a:lnTo>
                    <a:pt x="4310" y="7406"/>
                  </a:lnTo>
                  <a:cubicBezTo>
                    <a:pt x="4370" y="7347"/>
                    <a:pt x="5679" y="6013"/>
                    <a:pt x="5870" y="5561"/>
                  </a:cubicBezTo>
                  <a:cubicBezTo>
                    <a:pt x="6084" y="5073"/>
                    <a:pt x="5894" y="4680"/>
                    <a:pt x="5799" y="4501"/>
                  </a:cubicBezTo>
                  <a:cubicBezTo>
                    <a:pt x="5751" y="4418"/>
                    <a:pt x="5632" y="4191"/>
                    <a:pt x="5501" y="3941"/>
                  </a:cubicBezTo>
                  <a:cubicBezTo>
                    <a:pt x="5310" y="3572"/>
                    <a:pt x="5013" y="3013"/>
                    <a:pt x="4965" y="2894"/>
                  </a:cubicBezTo>
                  <a:cubicBezTo>
                    <a:pt x="4977" y="2870"/>
                    <a:pt x="5025" y="2798"/>
                    <a:pt x="5072" y="2715"/>
                  </a:cubicBezTo>
                  <a:cubicBezTo>
                    <a:pt x="5144" y="2620"/>
                    <a:pt x="5215" y="2465"/>
                    <a:pt x="5310" y="2322"/>
                  </a:cubicBezTo>
                  <a:cubicBezTo>
                    <a:pt x="5501" y="1989"/>
                    <a:pt x="5572" y="1501"/>
                    <a:pt x="5572" y="1429"/>
                  </a:cubicBezTo>
                  <a:cubicBezTo>
                    <a:pt x="5596" y="1310"/>
                    <a:pt x="5513" y="786"/>
                    <a:pt x="5096" y="679"/>
                  </a:cubicBezTo>
                  <a:cubicBezTo>
                    <a:pt x="5047" y="667"/>
                    <a:pt x="4999" y="662"/>
                    <a:pt x="4951" y="662"/>
                  </a:cubicBezTo>
                  <a:cubicBezTo>
                    <a:pt x="4576" y="662"/>
                    <a:pt x="4270" y="1006"/>
                    <a:pt x="4144" y="1143"/>
                  </a:cubicBezTo>
                  <a:cubicBezTo>
                    <a:pt x="4084" y="1215"/>
                    <a:pt x="4048" y="1251"/>
                    <a:pt x="4025" y="1251"/>
                  </a:cubicBezTo>
                  <a:cubicBezTo>
                    <a:pt x="4001" y="1203"/>
                    <a:pt x="3894" y="1060"/>
                    <a:pt x="3596" y="608"/>
                  </a:cubicBezTo>
                  <a:cubicBezTo>
                    <a:pt x="3191" y="12"/>
                    <a:pt x="2953" y="0"/>
                    <a:pt x="27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1263500" y="869675"/>
              <a:ext cx="33050" cy="67400"/>
            </a:xfrm>
            <a:custGeom>
              <a:avLst/>
              <a:gdLst/>
              <a:ahLst/>
              <a:cxnLst/>
              <a:rect l="l" t="t" r="r" b="b"/>
              <a:pathLst>
                <a:path w="1322" h="2696" extrusionOk="0">
                  <a:moveTo>
                    <a:pt x="902" y="1"/>
                  </a:moveTo>
                  <a:cubicBezTo>
                    <a:pt x="763" y="1"/>
                    <a:pt x="598" y="38"/>
                    <a:pt x="429" y="160"/>
                  </a:cubicBezTo>
                  <a:cubicBezTo>
                    <a:pt x="0" y="469"/>
                    <a:pt x="393" y="1267"/>
                    <a:pt x="536" y="1529"/>
                  </a:cubicBezTo>
                  <a:lnTo>
                    <a:pt x="548" y="1565"/>
                  </a:lnTo>
                  <a:cubicBezTo>
                    <a:pt x="655" y="1743"/>
                    <a:pt x="1143" y="2648"/>
                    <a:pt x="1155" y="2696"/>
                  </a:cubicBezTo>
                  <a:lnTo>
                    <a:pt x="1322" y="2636"/>
                  </a:lnTo>
                  <a:cubicBezTo>
                    <a:pt x="1310" y="2612"/>
                    <a:pt x="798" y="1684"/>
                    <a:pt x="715" y="1505"/>
                  </a:cubicBezTo>
                  <a:lnTo>
                    <a:pt x="691" y="1458"/>
                  </a:lnTo>
                  <a:cubicBezTo>
                    <a:pt x="370" y="827"/>
                    <a:pt x="322" y="434"/>
                    <a:pt x="536" y="279"/>
                  </a:cubicBezTo>
                  <a:cubicBezTo>
                    <a:pt x="672" y="177"/>
                    <a:pt x="805" y="146"/>
                    <a:pt x="917" y="146"/>
                  </a:cubicBezTo>
                  <a:cubicBezTo>
                    <a:pt x="1080" y="146"/>
                    <a:pt x="1196" y="212"/>
                    <a:pt x="1203" y="219"/>
                  </a:cubicBezTo>
                  <a:lnTo>
                    <a:pt x="1274" y="88"/>
                  </a:lnTo>
                  <a:cubicBezTo>
                    <a:pt x="1267" y="88"/>
                    <a:pt x="1116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1242650" y="883175"/>
              <a:ext cx="30700" cy="69100"/>
            </a:xfrm>
            <a:custGeom>
              <a:avLst/>
              <a:gdLst/>
              <a:ahLst/>
              <a:cxnLst/>
              <a:rect l="l" t="t" r="r" b="b"/>
              <a:pathLst>
                <a:path w="1228" h="2764" extrusionOk="0">
                  <a:moveTo>
                    <a:pt x="732" y="0"/>
                  </a:moveTo>
                  <a:cubicBezTo>
                    <a:pt x="641" y="0"/>
                    <a:pt x="543" y="18"/>
                    <a:pt x="442" y="60"/>
                  </a:cubicBezTo>
                  <a:cubicBezTo>
                    <a:pt x="275" y="120"/>
                    <a:pt x="156" y="227"/>
                    <a:pt x="96" y="394"/>
                  </a:cubicBezTo>
                  <a:cubicBezTo>
                    <a:pt x="1" y="632"/>
                    <a:pt x="37" y="953"/>
                    <a:pt x="120" y="1144"/>
                  </a:cubicBezTo>
                  <a:cubicBezTo>
                    <a:pt x="239" y="1418"/>
                    <a:pt x="977" y="2703"/>
                    <a:pt x="1013" y="2763"/>
                  </a:cubicBezTo>
                  <a:lnTo>
                    <a:pt x="1144" y="2703"/>
                  </a:lnTo>
                  <a:cubicBezTo>
                    <a:pt x="1120" y="2692"/>
                    <a:pt x="370" y="1370"/>
                    <a:pt x="251" y="1096"/>
                  </a:cubicBezTo>
                  <a:cubicBezTo>
                    <a:pt x="168" y="953"/>
                    <a:pt x="144" y="679"/>
                    <a:pt x="227" y="477"/>
                  </a:cubicBezTo>
                  <a:cubicBezTo>
                    <a:pt x="275" y="334"/>
                    <a:pt x="370" y="251"/>
                    <a:pt x="489" y="203"/>
                  </a:cubicBezTo>
                  <a:cubicBezTo>
                    <a:pt x="571" y="172"/>
                    <a:pt x="646" y="159"/>
                    <a:pt x="714" y="159"/>
                  </a:cubicBezTo>
                  <a:cubicBezTo>
                    <a:pt x="952" y="159"/>
                    <a:pt x="1099" y="313"/>
                    <a:pt x="1108" y="322"/>
                  </a:cubicBezTo>
                  <a:lnTo>
                    <a:pt x="1227" y="215"/>
                  </a:lnTo>
                  <a:cubicBezTo>
                    <a:pt x="1158" y="120"/>
                    <a:pt x="971" y="0"/>
                    <a:pt x="7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1311125" y="818675"/>
              <a:ext cx="42575" cy="55900"/>
            </a:xfrm>
            <a:custGeom>
              <a:avLst/>
              <a:gdLst/>
              <a:ahLst/>
              <a:cxnLst/>
              <a:rect l="l" t="t" r="r" b="b"/>
              <a:pathLst>
                <a:path w="1703" h="2236" extrusionOk="0">
                  <a:moveTo>
                    <a:pt x="904" y="0"/>
                  </a:moveTo>
                  <a:cubicBezTo>
                    <a:pt x="580" y="0"/>
                    <a:pt x="247" y="238"/>
                    <a:pt x="0" y="688"/>
                  </a:cubicBezTo>
                  <a:lnTo>
                    <a:pt x="131" y="759"/>
                  </a:lnTo>
                  <a:cubicBezTo>
                    <a:pt x="358" y="370"/>
                    <a:pt x="635" y="157"/>
                    <a:pt x="907" y="157"/>
                  </a:cubicBezTo>
                  <a:cubicBezTo>
                    <a:pt x="934" y="157"/>
                    <a:pt x="961" y="159"/>
                    <a:pt x="989" y="164"/>
                  </a:cubicBezTo>
                  <a:cubicBezTo>
                    <a:pt x="1215" y="211"/>
                    <a:pt x="1382" y="390"/>
                    <a:pt x="1429" y="628"/>
                  </a:cubicBezTo>
                  <a:cubicBezTo>
                    <a:pt x="1524" y="1176"/>
                    <a:pt x="858" y="2128"/>
                    <a:pt x="858" y="2140"/>
                  </a:cubicBezTo>
                  <a:lnTo>
                    <a:pt x="989" y="2235"/>
                  </a:lnTo>
                  <a:cubicBezTo>
                    <a:pt x="1024" y="2188"/>
                    <a:pt x="1703" y="1212"/>
                    <a:pt x="1560" y="592"/>
                  </a:cubicBezTo>
                  <a:cubicBezTo>
                    <a:pt x="1501" y="283"/>
                    <a:pt x="1274" y="57"/>
                    <a:pt x="1012" y="9"/>
                  </a:cubicBezTo>
                  <a:cubicBezTo>
                    <a:pt x="977" y="3"/>
                    <a:pt x="940" y="0"/>
                    <a:pt x="9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1215875" y="902275"/>
              <a:ext cx="33050" cy="44025"/>
            </a:xfrm>
            <a:custGeom>
              <a:avLst/>
              <a:gdLst/>
              <a:ahLst/>
              <a:cxnLst/>
              <a:rect l="l" t="t" r="r" b="b"/>
              <a:pathLst>
                <a:path w="1322" h="1761" extrusionOk="0">
                  <a:moveTo>
                    <a:pt x="890" y="0"/>
                  </a:moveTo>
                  <a:cubicBezTo>
                    <a:pt x="818" y="0"/>
                    <a:pt x="743" y="15"/>
                    <a:pt x="667" y="46"/>
                  </a:cubicBezTo>
                  <a:cubicBezTo>
                    <a:pt x="155" y="261"/>
                    <a:pt x="0" y="642"/>
                    <a:pt x="191" y="1273"/>
                  </a:cubicBezTo>
                  <a:cubicBezTo>
                    <a:pt x="262" y="1535"/>
                    <a:pt x="381" y="1689"/>
                    <a:pt x="548" y="1749"/>
                  </a:cubicBezTo>
                  <a:cubicBezTo>
                    <a:pt x="596" y="1761"/>
                    <a:pt x="631" y="1761"/>
                    <a:pt x="679" y="1761"/>
                  </a:cubicBezTo>
                  <a:cubicBezTo>
                    <a:pt x="810" y="1761"/>
                    <a:pt x="917" y="1701"/>
                    <a:pt x="917" y="1701"/>
                  </a:cubicBezTo>
                  <a:lnTo>
                    <a:pt x="834" y="1570"/>
                  </a:lnTo>
                  <a:cubicBezTo>
                    <a:pt x="834" y="1570"/>
                    <a:pt x="767" y="1611"/>
                    <a:pt x="683" y="1611"/>
                  </a:cubicBezTo>
                  <a:cubicBezTo>
                    <a:pt x="655" y="1611"/>
                    <a:pt x="625" y="1606"/>
                    <a:pt x="596" y="1594"/>
                  </a:cubicBezTo>
                  <a:cubicBezTo>
                    <a:pt x="489" y="1547"/>
                    <a:pt x="393" y="1428"/>
                    <a:pt x="334" y="1225"/>
                  </a:cubicBezTo>
                  <a:cubicBezTo>
                    <a:pt x="131" y="535"/>
                    <a:pt x="417" y="320"/>
                    <a:pt x="727" y="177"/>
                  </a:cubicBezTo>
                  <a:cubicBezTo>
                    <a:pt x="786" y="158"/>
                    <a:pt x="837" y="149"/>
                    <a:pt x="884" y="149"/>
                  </a:cubicBezTo>
                  <a:cubicBezTo>
                    <a:pt x="922" y="149"/>
                    <a:pt x="957" y="155"/>
                    <a:pt x="989" y="165"/>
                  </a:cubicBezTo>
                  <a:cubicBezTo>
                    <a:pt x="1108" y="213"/>
                    <a:pt x="1167" y="356"/>
                    <a:pt x="1167" y="356"/>
                  </a:cubicBezTo>
                  <a:lnTo>
                    <a:pt x="1322" y="320"/>
                  </a:lnTo>
                  <a:cubicBezTo>
                    <a:pt x="1322" y="320"/>
                    <a:pt x="1251" y="118"/>
                    <a:pt x="1072" y="34"/>
                  </a:cubicBezTo>
                  <a:cubicBezTo>
                    <a:pt x="1016" y="12"/>
                    <a:pt x="954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121082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2776" y="0"/>
                  </a:moveTo>
                  <a:cubicBezTo>
                    <a:pt x="2595" y="0"/>
                    <a:pt x="2464" y="59"/>
                    <a:pt x="2381" y="159"/>
                  </a:cubicBezTo>
                  <a:cubicBezTo>
                    <a:pt x="2191" y="397"/>
                    <a:pt x="2322" y="838"/>
                    <a:pt x="2453" y="1159"/>
                  </a:cubicBezTo>
                  <a:cubicBezTo>
                    <a:pt x="2727" y="1802"/>
                    <a:pt x="4215" y="4838"/>
                    <a:pt x="4227" y="4862"/>
                  </a:cubicBezTo>
                  <a:lnTo>
                    <a:pt x="4358" y="4791"/>
                  </a:lnTo>
                  <a:cubicBezTo>
                    <a:pt x="4346" y="4767"/>
                    <a:pt x="2858" y="1731"/>
                    <a:pt x="2596" y="1088"/>
                  </a:cubicBezTo>
                  <a:cubicBezTo>
                    <a:pt x="2429" y="683"/>
                    <a:pt x="2393" y="386"/>
                    <a:pt x="2500" y="243"/>
                  </a:cubicBezTo>
                  <a:cubicBezTo>
                    <a:pt x="2555" y="170"/>
                    <a:pt x="2651" y="139"/>
                    <a:pt x="2784" y="139"/>
                  </a:cubicBezTo>
                  <a:cubicBezTo>
                    <a:pt x="2825" y="139"/>
                    <a:pt x="2869" y="142"/>
                    <a:pt x="2917" y="147"/>
                  </a:cubicBezTo>
                  <a:cubicBezTo>
                    <a:pt x="3429" y="231"/>
                    <a:pt x="4917" y="2981"/>
                    <a:pt x="5786" y="4803"/>
                  </a:cubicBezTo>
                  <a:cubicBezTo>
                    <a:pt x="6072" y="5458"/>
                    <a:pt x="5274" y="6255"/>
                    <a:pt x="4691" y="6815"/>
                  </a:cubicBezTo>
                  <a:cubicBezTo>
                    <a:pt x="4417" y="7065"/>
                    <a:pt x="4215" y="7279"/>
                    <a:pt x="4155" y="7422"/>
                  </a:cubicBezTo>
                  <a:cubicBezTo>
                    <a:pt x="4001" y="7827"/>
                    <a:pt x="4703" y="11232"/>
                    <a:pt x="4858" y="11911"/>
                  </a:cubicBezTo>
                  <a:lnTo>
                    <a:pt x="845" y="12744"/>
                  </a:lnTo>
                  <a:cubicBezTo>
                    <a:pt x="786" y="12458"/>
                    <a:pt x="524" y="11399"/>
                    <a:pt x="345" y="10101"/>
                  </a:cubicBezTo>
                  <a:cubicBezTo>
                    <a:pt x="119" y="8470"/>
                    <a:pt x="167" y="7470"/>
                    <a:pt x="298" y="7208"/>
                  </a:cubicBezTo>
                  <a:cubicBezTo>
                    <a:pt x="369" y="7065"/>
                    <a:pt x="583" y="6863"/>
                    <a:pt x="774" y="6672"/>
                  </a:cubicBezTo>
                  <a:cubicBezTo>
                    <a:pt x="1072" y="6386"/>
                    <a:pt x="1238" y="6208"/>
                    <a:pt x="1238" y="6089"/>
                  </a:cubicBezTo>
                  <a:cubicBezTo>
                    <a:pt x="1238" y="5886"/>
                    <a:pt x="893" y="5184"/>
                    <a:pt x="822" y="5029"/>
                  </a:cubicBezTo>
                  <a:lnTo>
                    <a:pt x="691" y="5100"/>
                  </a:lnTo>
                  <a:cubicBezTo>
                    <a:pt x="833" y="5434"/>
                    <a:pt x="1083" y="5981"/>
                    <a:pt x="1083" y="6101"/>
                  </a:cubicBezTo>
                  <a:cubicBezTo>
                    <a:pt x="1083" y="6172"/>
                    <a:pt x="845" y="6410"/>
                    <a:pt x="691" y="6577"/>
                  </a:cubicBezTo>
                  <a:cubicBezTo>
                    <a:pt x="476" y="6791"/>
                    <a:pt x="274" y="6994"/>
                    <a:pt x="179" y="7160"/>
                  </a:cubicBezTo>
                  <a:cubicBezTo>
                    <a:pt x="0" y="7517"/>
                    <a:pt x="24" y="8672"/>
                    <a:pt x="214" y="10149"/>
                  </a:cubicBezTo>
                  <a:cubicBezTo>
                    <a:pt x="417" y="11649"/>
                    <a:pt x="750" y="12863"/>
                    <a:pt x="750" y="12875"/>
                  </a:cubicBezTo>
                  <a:lnTo>
                    <a:pt x="762" y="12947"/>
                  </a:lnTo>
                  <a:lnTo>
                    <a:pt x="5060" y="12042"/>
                  </a:lnTo>
                  <a:lnTo>
                    <a:pt x="5048" y="11970"/>
                  </a:lnTo>
                  <a:cubicBezTo>
                    <a:pt x="4691" y="10327"/>
                    <a:pt x="4215" y="7779"/>
                    <a:pt x="4322" y="7482"/>
                  </a:cubicBezTo>
                  <a:cubicBezTo>
                    <a:pt x="4358" y="7386"/>
                    <a:pt x="4572" y="7160"/>
                    <a:pt x="4810" y="6934"/>
                  </a:cubicBezTo>
                  <a:cubicBezTo>
                    <a:pt x="5429" y="6327"/>
                    <a:pt x="6263" y="5505"/>
                    <a:pt x="5941" y="4743"/>
                  </a:cubicBezTo>
                  <a:cubicBezTo>
                    <a:pt x="5715" y="4291"/>
                    <a:pt x="3691" y="136"/>
                    <a:pt x="2953" y="16"/>
                  </a:cubicBezTo>
                  <a:cubicBezTo>
                    <a:pt x="2889" y="5"/>
                    <a:pt x="2831" y="0"/>
                    <a:pt x="27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1214375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4882" y="1"/>
                  </a:moveTo>
                  <a:lnTo>
                    <a:pt x="1" y="953"/>
                  </a:lnTo>
                  <a:lnTo>
                    <a:pt x="370" y="3894"/>
                  </a:lnTo>
                  <a:lnTo>
                    <a:pt x="6037" y="2370"/>
                  </a:lnTo>
                  <a:lnTo>
                    <a:pt x="4882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1205750" y="1106725"/>
              <a:ext cx="372400" cy="442875"/>
            </a:xfrm>
            <a:custGeom>
              <a:avLst/>
              <a:gdLst/>
              <a:ahLst/>
              <a:cxnLst/>
              <a:rect l="l" t="t" r="r" b="b"/>
              <a:pathLst>
                <a:path w="14896" h="17715" extrusionOk="0">
                  <a:moveTo>
                    <a:pt x="7156" y="0"/>
                  </a:moveTo>
                  <a:lnTo>
                    <a:pt x="1" y="1501"/>
                  </a:lnTo>
                  <a:cubicBezTo>
                    <a:pt x="1" y="1501"/>
                    <a:pt x="965" y="16657"/>
                    <a:pt x="6370" y="17562"/>
                  </a:cubicBezTo>
                  <a:cubicBezTo>
                    <a:pt x="6966" y="17663"/>
                    <a:pt x="7560" y="17715"/>
                    <a:pt x="8144" y="17715"/>
                  </a:cubicBezTo>
                  <a:cubicBezTo>
                    <a:pt x="10935" y="17715"/>
                    <a:pt x="13497" y="16533"/>
                    <a:pt x="14895" y="13895"/>
                  </a:cubicBezTo>
                  <a:lnTo>
                    <a:pt x="13169" y="9954"/>
                  </a:lnTo>
                  <a:lnTo>
                    <a:pt x="7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1204275" y="1104350"/>
              <a:ext cx="376550" cy="447100"/>
            </a:xfrm>
            <a:custGeom>
              <a:avLst/>
              <a:gdLst/>
              <a:ahLst/>
              <a:cxnLst/>
              <a:rect l="l" t="t" r="r" b="b"/>
              <a:pathLst>
                <a:path w="15062" h="17884" extrusionOk="0">
                  <a:moveTo>
                    <a:pt x="7203" y="179"/>
                  </a:moveTo>
                  <a:lnTo>
                    <a:pt x="13168" y="10085"/>
                  </a:lnTo>
                  <a:lnTo>
                    <a:pt x="14883" y="13990"/>
                  </a:lnTo>
                  <a:cubicBezTo>
                    <a:pt x="13575" y="16407"/>
                    <a:pt x="11152" y="17734"/>
                    <a:pt x="8206" y="17734"/>
                  </a:cubicBezTo>
                  <a:cubicBezTo>
                    <a:pt x="7640" y="17734"/>
                    <a:pt x="7054" y="17685"/>
                    <a:pt x="6453" y="17586"/>
                  </a:cubicBezTo>
                  <a:cubicBezTo>
                    <a:pt x="1357" y="16728"/>
                    <a:pt x="226" y="2750"/>
                    <a:pt x="143" y="1655"/>
                  </a:cubicBezTo>
                  <a:lnTo>
                    <a:pt x="7203" y="179"/>
                  </a:lnTo>
                  <a:close/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7037" y="17836"/>
                    <a:pt x="7632" y="17883"/>
                    <a:pt x="8215" y="17883"/>
                  </a:cubicBezTo>
                  <a:cubicBezTo>
                    <a:pt x="11216" y="17883"/>
                    <a:pt x="13704" y="16514"/>
                    <a:pt x="15050" y="14038"/>
                  </a:cubicBezTo>
                  <a:lnTo>
                    <a:pt x="15061" y="14014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1210825" y="1149000"/>
              <a:ext cx="201225" cy="54175"/>
            </a:xfrm>
            <a:custGeom>
              <a:avLst/>
              <a:gdLst/>
              <a:ahLst/>
              <a:cxnLst/>
              <a:rect l="l" t="t" r="r" b="b"/>
              <a:pathLst>
                <a:path w="8049" h="2167" extrusionOk="0">
                  <a:moveTo>
                    <a:pt x="8013" y="0"/>
                  </a:moveTo>
                  <a:lnTo>
                    <a:pt x="0" y="2024"/>
                  </a:lnTo>
                  <a:lnTo>
                    <a:pt x="36" y="2167"/>
                  </a:lnTo>
                  <a:lnTo>
                    <a:pt x="8049" y="143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1204275" y="1104350"/>
              <a:ext cx="382500" cy="447100"/>
            </a:xfrm>
            <a:custGeom>
              <a:avLst/>
              <a:gdLst/>
              <a:ahLst/>
              <a:cxnLst/>
              <a:rect l="l" t="t" r="r" b="b"/>
              <a:pathLst>
                <a:path w="15300" h="17884" extrusionOk="0"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6989" y="17824"/>
                    <a:pt x="7608" y="17883"/>
                    <a:pt x="8215" y="17883"/>
                  </a:cubicBezTo>
                  <a:cubicBezTo>
                    <a:pt x="10882" y="17883"/>
                    <a:pt x="13752" y="16883"/>
                    <a:pt x="15300" y="14073"/>
                  </a:cubicBezTo>
                  <a:lnTo>
                    <a:pt x="15169" y="13990"/>
                  </a:lnTo>
                  <a:cubicBezTo>
                    <a:pt x="13681" y="16773"/>
                    <a:pt x="10852" y="17744"/>
                    <a:pt x="8241" y="17744"/>
                  </a:cubicBezTo>
                  <a:cubicBezTo>
                    <a:pt x="7635" y="17744"/>
                    <a:pt x="7040" y="17692"/>
                    <a:pt x="6477" y="17598"/>
                  </a:cubicBezTo>
                  <a:cubicBezTo>
                    <a:pt x="1369" y="16752"/>
                    <a:pt x="238" y="2774"/>
                    <a:pt x="167" y="1667"/>
                  </a:cubicBezTo>
                  <a:lnTo>
                    <a:pt x="7203" y="179"/>
                  </a:lnTo>
                  <a:lnTo>
                    <a:pt x="13180" y="10085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1331600" y="1230900"/>
              <a:ext cx="26400" cy="26825"/>
            </a:xfrm>
            <a:custGeom>
              <a:avLst/>
              <a:gdLst/>
              <a:ahLst/>
              <a:cxnLst/>
              <a:rect l="l" t="t" r="r" b="b"/>
              <a:pathLst>
                <a:path w="1056" h="1073" extrusionOk="0">
                  <a:moveTo>
                    <a:pt x="965" y="1"/>
                  </a:moveTo>
                  <a:cubicBezTo>
                    <a:pt x="954" y="1"/>
                    <a:pt x="943" y="4"/>
                    <a:pt x="932" y="10"/>
                  </a:cubicBezTo>
                  <a:cubicBezTo>
                    <a:pt x="634" y="332"/>
                    <a:pt x="336" y="641"/>
                    <a:pt x="39" y="963"/>
                  </a:cubicBezTo>
                  <a:cubicBezTo>
                    <a:pt x="1" y="1010"/>
                    <a:pt x="45" y="1072"/>
                    <a:pt x="95" y="1072"/>
                  </a:cubicBezTo>
                  <a:cubicBezTo>
                    <a:pt x="108" y="1072"/>
                    <a:pt x="122" y="1068"/>
                    <a:pt x="134" y="1058"/>
                  </a:cubicBezTo>
                  <a:cubicBezTo>
                    <a:pt x="432" y="748"/>
                    <a:pt x="729" y="427"/>
                    <a:pt x="1027" y="105"/>
                  </a:cubicBezTo>
                  <a:cubicBezTo>
                    <a:pt x="1056" y="57"/>
                    <a:pt x="1014" y="1"/>
                    <a:pt x="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1323200" y="1339075"/>
              <a:ext cx="17700" cy="32300"/>
            </a:xfrm>
            <a:custGeom>
              <a:avLst/>
              <a:gdLst/>
              <a:ahLst/>
              <a:cxnLst/>
              <a:rect l="l" t="t" r="r" b="b"/>
              <a:pathLst>
                <a:path w="708" h="1292" extrusionOk="0">
                  <a:moveTo>
                    <a:pt x="633" y="1"/>
                  </a:moveTo>
                  <a:cubicBezTo>
                    <a:pt x="615" y="1"/>
                    <a:pt x="597" y="13"/>
                    <a:pt x="589" y="41"/>
                  </a:cubicBezTo>
                  <a:cubicBezTo>
                    <a:pt x="387" y="422"/>
                    <a:pt x="208" y="815"/>
                    <a:pt x="17" y="1208"/>
                  </a:cubicBezTo>
                  <a:cubicBezTo>
                    <a:pt x="1" y="1250"/>
                    <a:pt x="43" y="1292"/>
                    <a:pt x="82" y="1292"/>
                  </a:cubicBezTo>
                  <a:cubicBezTo>
                    <a:pt x="99" y="1292"/>
                    <a:pt x="114" y="1285"/>
                    <a:pt x="125" y="1267"/>
                  </a:cubicBezTo>
                  <a:cubicBezTo>
                    <a:pt x="315" y="886"/>
                    <a:pt x="494" y="493"/>
                    <a:pt x="684" y="100"/>
                  </a:cubicBezTo>
                  <a:cubicBezTo>
                    <a:pt x="708" y="45"/>
                    <a:pt x="669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1391150" y="1190000"/>
              <a:ext cx="25700" cy="27650"/>
            </a:xfrm>
            <a:custGeom>
              <a:avLst/>
              <a:gdLst/>
              <a:ahLst/>
              <a:cxnLst/>
              <a:rect l="l" t="t" r="r" b="b"/>
              <a:pathLst>
                <a:path w="1028" h="1106" extrusionOk="0">
                  <a:moveTo>
                    <a:pt x="94" y="1"/>
                  </a:moveTo>
                  <a:cubicBezTo>
                    <a:pt x="45" y="1"/>
                    <a:pt x="0" y="63"/>
                    <a:pt x="38" y="110"/>
                  </a:cubicBezTo>
                  <a:cubicBezTo>
                    <a:pt x="324" y="432"/>
                    <a:pt x="621" y="753"/>
                    <a:pt x="907" y="1087"/>
                  </a:cubicBezTo>
                  <a:cubicBezTo>
                    <a:pt x="915" y="1100"/>
                    <a:pt x="926" y="1106"/>
                    <a:pt x="938" y="1106"/>
                  </a:cubicBezTo>
                  <a:cubicBezTo>
                    <a:pt x="978" y="1106"/>
                    <a:pt x="1027" y="1040"/>
                    <a:pt x="990" y="1003"/>
                  </a:cubicBezTo>
                  <a:cubicBezTo>
                    <a:pt x="705" y="670"/>
                    <a:pt x="407" y="348"/>
                    <a:pt x="133" y="15"/>
                  </a:cubicBezTo>
                  <a:cubicBezTo>
                    <a:pt x="121" y="5"/>
                    <a:pt x="107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1259575" y="1222350"/>
              <a:ext cx="14050" cy="33525"/>
            </a:xfrm>
            <a:custGeom>
              <a:avLst/>
              <a:gdLst/>
              <a:ahLst/>
              <a:cxnLst/>
              <a:rect l="l" t="t" r="r" b="b"/>
              <a:pathLst>
                <a:path w="562" h="1341" extrusionOk="0">
                  <a:moveTo>
                    <a:pt x="483" y="0"/>
                  </a:moveTo>
                  <a:cubicBezTo>
                    <a:pt x="461" y="0"/>
                    <a:pt x="440" y="9"/>
                    <a:pt x="431" y="31"/>
                  </a:cubicBezTo>
                  <a:cubicBezTo>
                    <a:pt x="300" y="447"/>
                    <a:pt x="157" y="852"/>
                    <a:pt x="15" y="1269"/>
                  </a:cubicBezTo>
                  <a:cubicBezTo>
                    <a:pt x="0" y="1311"/>
                    <a:pt x="36" y="1341"/>
                    <a:pt x="71" y="1341"/>
                  </a:cubicBezTo>
                  <a:cubicBezTo>
                    <a:pt x="94" y="1341"/>
                    <a:pt x="117" y="1327"/>
                    <a:pt x="122" y="1293"/>
                  </a:cubicBezTo>
                  <a:cubicBezTo>
                    <a:pt x="253" y="876"/>
                    <a:pt x="407" y="483"/>
                    <a:pt x="538" y="66"/>
                  </a:cubicBezTo>
                  <a:cubicBezTo>
                    <a:pt x="561" y="28"/>
                    <a:pt x="521" y="0"/>
                    <a:pt x="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1248325" y="1311025"/>
              <a:ext cx="30725" cy="22225"/>
            </a:xfrm>
            <a:custGeom>
              <a:avLst/>
              <a:gdLst/>
              <a:ahLst/>
              <a:cxnLst/>
              <a:rect l="l" t="t" r="r" b="b"/>
              <a:pathLst>
                <a:path w="1229" h="889" extrusionOk="0">
                  <a:moveTo>
                    <a:pt x="95" y="0"/>
                  </a:moveTo>
                  <a:cubicBezTo>
                    <a:pt x="33" y="0"/>
                    <a:pt x="1" y="75"/>
                    <a:pt x="72" y="115"/>
                  </a:cubicBezTo>
                  <a:cubicBezTo>
                    <a:pt x="429" y="365"/>
                    <a:pt x="762" y="627"/>
                    <a:pt x="1119" y="877"/>
                  </a:cubicBezTo>
                  <a:cubicBezTo>
                    <a:pt x="1130" y="885"/>
                    <a:pt x="1140" y="889"/>
                    <a:pt x="1150" y="889"/>
                  </a:cubicBezTo>
                  <a:cubicBezTo>
                    <a:pt x="1196" y="889"/>
                    <a:pt x="1228" y="809"/>
                    <a:pt x="1179" y="770"/>
                  </a:cubicBezTo>
                  <a:cubicBezTo>
                    <a:pt x="822" y="520"/>
                    <a:pt x="476" y="270"/>
                    <a:pt x="131" y="8"/>
                  </a:cubicBezTo>
                  <a:cubicBezTo>
                    <a:pt x="118" y="2"/>
                    <a:pt x="106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1266900" y="1392075"/>
              <a:ext cx="25225" cy="27675"/>
            </a:xfrm>
            <a:custGeom>
              <a:avLst/>
              <a:gdLst/>
              <a:ahLst/>
              <a:cxnLst/>
              <a:rect l="l" t="t" r="r" b="b"/>
              <a:pathLst>
                <a:path w="1009" h="1107" extrusionOk="0">
                  <a:moveTo>
                    <a:pt x="930" y="1"/>
                  </a:moveTo>
                  <a:cubicBezTo>
                    <a:pt x="916" y="1"/>
                    <a:pt x="902" y="5"/>
                    <a:pt x="888" y="16"/>
                  </a:cubicBezTo>
                  <a:cubicBezTo>
                    <a:pt x="603" y="338"/>
                    <a:pt x="305" y="671"/>
                    <a:pt x="19" y="993"/>
                  </a:cubicBezTo>
                  <a:cubicBezTo>
                    <a:pt x="1" y="1039"/>
                    <a:pt x="40" y="1107"/>
                    <a:pt x="80" y="1107"/>
                  </a:cubicBezTo>
                  <a:cubicBezTo>
                    <a:pt x="92" y="1107"/>
                    <a:pt x="104" y="1101"/>
                    <a:pt x="114" y="1088"/>
                  </a:cubicBezTo>
                  <a:cubicBezTo>
                    <a:pt x="400" y="755"/>
                    <a:pt x="698" y="433"/>
                    <a:pt x="972" y="100"/>
                  </a:cubicBezTo>
                  <a:cubicBezTo>
                    <a:pt x="1008" y="54"/>
                    <a:pt x="974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1442275" y="1296900"/>
              <a:ext cx="19175" cy="31450"/>
            </a:xfrm>
            <a:custGeom>
              <a:avLst/>
              <a:gdLst/>
              <a:ahLst/>
              <a:cxnLst/>
              <a:rect l="l" t="t" r="r" b="b"/>
              <a:pathLst>
                <a:path w="767" h="1258" extrusionOk="0">
                  <a:moveTo>
                    <a:pt x="77" y="1"/>
                  </a:moveTo>
                  <a:cubicBezTo>
                    <a:pt x="37" y="1"/>
                    <a:pt x="0" y="43"/>
                    <a:pt x="17" y="85"/>
                  </a:cubicBezTo>
                  <a:cubicBezTo>
                    <a:pt x="231" y="478"/>
                    <a:pt x="434" y="847"/>
                    <a:pt x="648" y="1228"/>
                  </a:cubicBezTo>
                  <a:cubicBezTo>
                    <a:pt x="656" y="1248"/>
                    <a:pt x="674" y="1257"/>
                    <a:pt x="693" y="1257"/>
                  </a:cubicBezTo>
                  <a:cubicBezTo>
                    <a:pt x="728" y="1257"/>
                    <a:pt x="767" y="1223"/>
                    <a:pt x="743" y="1168"/>
                  </a:cubicBezTo>
                  <a:cubicBezTo>
                    <a:pt x="541" y="787"/>
                    <a:pt x="327" y="418"/>
                    <a:pt x="124" y="25"/>
                  </a:cubicBezTo>
                  <a:cubicBezTo>
                    <a:pt x="110" y="8"/>
                    <a:pt x="93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1501825" y="1461900"/>
              <a:ext cx="19175" cy="31650"/>
            </a:xfrm>
            <a:custGeom>
              <a:avLst/>
              <a:gdLst/>
              <a:ahLst/>
              <a:cxnLst/>
              <a:rect l="l" t="t" r="r" b="b"/>
              <a:pathLst>
                <a:path w="767" h="1266" extrusionOk="0">
                  <a:moveTo>
                    <a:pt x="72" y="1"/>
                  </a:moveTo>
                  <a:cubicBezTo>
                    <a:pt x="33" y="1"/>
                    <a:pt x="0" y="44"/>
                    <a:pt x="16" y="93"/>
                  </a:cubicBezTo>
                  <a:cubicBezTo>
                    <a:pt x="231" y="486"/>
                    <a:pt x="433" y="855"/>
                    <a:pt x="647" y="1236"/>
                  </a:cubicBezTo>
                  <a:cubicBezTo>
                    <a:pt x="655" y="1256"/>
                    <a:pt x="673" y="1265"/>
                    <a:pt x="692" y="1265"/>
                  </a:cubicBezTo>
                  <a:cubicBezTo>
                    <a:pt x="728" y="1265"/>
                    <a:pt x="766" y="1231"/>
                    <a:pt x="743" y="1176"/>
                  </a:cubicBezTo>
                  <a:cubicBezTo>
                    <a:pt x="540" y="795"/>
                    <a:pt x="326" y="426"/>
                    <a:pt x="123" y="33"/>
                  </a:cubicBezTo>
                  <a:cubicBezTo>
                    <a:pt x="108" y="10"/>
                    <a:pt x="89" y="1"/>
                    <a:pt x="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1459700" y="1384425"/>
              <a:ext cx="20850" cy="30725"/>
            </a:xfrm>
            <a:custGeom>
              <a:avLst/>
              <a:gdLst/>
              <a:ahLst/>
              <a:cxnLst/>
              <a:rect l="l" t="t" r="r" b="b"/>
              <a:pathLst>
                <a:path w="834" h="1229" extrusionOk="0">
                  <a:moveTo>
                    <a:pt x="745" y="0"/>
                  </a:moveTo>
                  <a:cubicBezTo>
                    <a:pt x="728" y="0"/>
                    <a:pt x="712" y="7"/>
                    <a:pt x="701" y="25"/>
                  </a:cubicBezTo>
                  <a:lnTo>
                    <a:pt x="34" y="1144"/>
                  </a:lnTo>
                  <a:cubicBezTo>
                    <a:pt x="1" y="1186"/>
                    <a:pt x="44" y="1228"/>
                    <a:pt x="90" y="1228"/>
                  </a:cubicBezTo>
                  <a:cubicBezTo>
                    <a:pt x="109" y="1228"/>
                    <a:pt x="128" y="1221"/>
                    <a:pt x="142" y="1203"/>
                  </a:cubicBezTo>
                  <a:lnTo>
                    <a:pt x="808" y="84"/>
                  </a:lnTo>
                  <a:cubicBezTo>
                    <a:pt x="834" y="42"/>
                    <a:pt x="787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1373325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98" y="0"/>
                  </a:moveTo>
                  <a:cubicBezTo>
                    <a:pt x="35" y="0"/>
                    <a:pt x="1" y="82"/>
                    <a:pt x="72" y="103"/>
                  </a:cubicBezTo>
                  <a:cubicBezTo>
                    <a:pt x="465" y="281"/>
                    <a:pt x="858" y="460"/>
                    <a:pt x="1263" y="639"/>
                  </a:cubicBezTo>
                  <a:cubicBezTo>
                    <a:pt x="1273" y="644"/>
                    <a:pt x="1283" y="646"/>
                    <a:pt x="1292" y="646"/>
                  </a:cubicBezTo>
                  <a:cubicBezTo>
                    <a:pt x="1348" y="646"/>
                    <a:pt x="1384" y="564"/>
                    <a:pt x="1322" y="543"/>
                  </a:cubicBezTo>
                  <a:cubicBezTo>
                    <a:pt x="918" y="365"/>
                    <a:pt x="525" y="186"/>
                    <a:pt x="132" y="8"/>
                  </a:cubicBezTo>
                  <a:cubicBezTo>
                    <a:pt x="120" y="3"/>
                    <a:pt x="109" y="0"/>
                    <a:pt x="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1397000" y="1473350"/>
              <a:ext cx="34400" cy="16350"/>
            </a:xfrm>
            <a:custGeom>
              <a:avLst/>
              <a:gdLst/>
              <a:ahLst/>
              <a:cxnLst/>
              <a:rect l="l" t="t" r="r" b="b"/>
              <a:pathLst>
                <a:path w="1376" h="654" extrusionOk="0">
                  <a:moveTo>
                    <a:pt x="96" y="0"/>
                  </a:moveTo>
                  <a:cubicBezTo>
                    <a:pt x="43" y="0"/>
                    <a:pt x="0" y="90"/>
                    <a:pt x="54" y="111"/>
                  </a:cubicBezTo>
                  <a:cubicBezTo>
                    <a:pt x="459" y="290"/>
                    <a:pt x="852" y="468"/>
                    <a:pt x="1245" y="647"/>
                  </a:cubicBezTo>
                  <a:cubicBezTo>
                    <a:pt x="1256" y="652"/>
                    <a:pt x="1267" y="654"/>
                    <a:pt x="1278" y="654"/>
                  </a:cubicBezTo>
                  <a:cubicBezTo>
                    <a:pt x="1342" y="654"/>
                    <a:pt x="1376" y="570"/>
                    <a:pt x="1304" y="540"/>
                  </a:cubicBezTo>
                  <a:cubicBezTo>
                    <a:pt x="911" y="361"/>
                    <a:pt x="518" y="182"/>
                    <a:pt x="113" y="4"/>
                  </a:cubicBezTo>
                  <a:cubicBezTo>
                    <a:pt x="108" y="1"/>
                    <a:pt x="102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1319425" y="1478100"/>
              <a:ext cx="24800" cy="27975"/>
            </a:xfrm>
            <a:custGeom>
              <a:avLst/>
              <a:gdLst/>
              <a:ahLst/>
              <a:cxnLst/>
              <a:rect l="l" t="t" r="r" b="b"/>
              <a:pathLst>
                <a:path w="992" h="1119" extrusionOk="0">
                  <a:moveTo>
                    <a:pt x="912" y="1"/>
                  </a:moveTo>
                  <a:cubicBezTo>
                    <a:pt x="899" y="1"/>
                    <a:pt x="885" y="5"/>
                    <a:pt x="871" y="16"/>
                  </a:cubicBezTo>
                  <a:cubicBezTo>
                    <a:pt x="585" y="338"/>
                    <a:pt x="311" y="683"/>
                    <a:pt x="38" y="1004"/>
                  </a:cubicBezTo>
                  <a:cubicBezTo>
                    <a:pt x="0" y="1051"/>
                    <a:pt x="50" y="1119"/>
                    <a:pt x="90" y="1119"/>
                  </a:cubicBezTo>
                  <a:cubicBezTo>
                    <a:pt x="102" y="1119"/>
                    <a:pt x="113" y="1113"/>
                    <a:pt x="121" y="1100"/>
                  </a:cubicBezTo>
                  <a:cubicBezTo>
                    <a:pt x="407" y="766"/>
                    <a:pt x="680" y="433"/>
                    <a:pt x="954" y="100"/>
                  </a:cubicBezTo>
                  <a:cubicBezTo>
                    <a:pt x="991" y="54"/>
                    <a:pt x="957" y="1"/>
                    <a:pt x="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1356000" y="1389125"/>
              <a:ext cx="13850" cy="33800"/>
            </a:xfrm>
            <a:custGeom>
              <a:avLst/>
              <a:gdLst/>
              <a:ahLst/>
              <a:cxnLst/>
              <a:rect l="l" t="t" r="r" b="b"/>
              <a:pathLst>
                <a:path w="554" h="1352" extrusionOk="0">
                  <a:moveTo>
                    <a:pt x="478" y="0"/>
                  </a:moveTo>
                  <a:cubicBezTo>
                    <a:pt x="457" y="0"/>
                    <a:pt x="436" y="12"/>
                    <a:pt x="432" y="39"/>
                  </a:cubicBezTo>
                  <a:cubicBezTo>
                    <a:pt x="301" y="456"/>
                    <a:pt x="170" y="861"/>
                    <a:pt x="15" y="1277"/>
                  </a:cubicBezTo>
                  <a:cubicBezTo>
                    <a:pt x="0" y="1321"/>
                    <a:pt x="31" y="1352"/>
                    <a:pt x="65" y="1352"/>
                  </a:cubicBezTo>
                  <a:cubicBezTo>
                    <a:pt x="86" y="1352"/>
                    <a:pt x="109" y="1340"/>
                    <a:pt x="122" y="1313"/>
                  </a:cubicBezTo>
                  <a:cubicBezTo>
                    <a:pt x="253" y="896"/>
                    <a:pt x="384" y="492"/>
                    <a:pt x="539" y="75"/>
                  </a:cubicBezTo>
                  <a:cubicBezTo>
                    <a:pt x="554" y="31"/>
                    <a:pt x="514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1265275" y="1270425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80" y="126"/>
                  </a:moveTo>
                  <a:cubicBezTo>
                    <a:pt x="653" y="126"/>
                    <a:pt x="822" y="239"/>
                    <a:pt x="822" y="465"/>
                  </a:cubicBezTo>
                  <a:cubicBezTo>
                    <a:pt x="822" y="685"/>
                    <a:pt x="653" y="796"/>
                    <a:pt x="480" y="796"/>
                  </a:cubicBezTo>
                  <a:cubicBezTo>
                    <a:pt x="307" y="796"/>
                    <a:pt x="132" y="685"/>
                    <a:pt x="120" y="465"/>
                  </a:cubicBezTo>
                  <a:cubicBezTo>
                    <a:pt x="132" y="239"/>
                    <a:pt x="307" y="126"/>
                    <a:pt x="480" y="126"/>
                  </a:cubicBezTo>
                  <a:close/>
                  <a:moveTo>
                    <a:pt x="457" y="0"/>
                  </a:moveTo>
                  <a:cubicBezTo>
                    <a:pt x="219" y="0"/>
                    <a:pt x="17" y="205"/>
                    <a:pt x="1" y="456"/>
                  </a:cubicBezTo>
                  <a:lnTo>
                    <a:pt x="1" y="456"/>
                  </a:lnTo>
                  <a:cubicBezTo>
                    <a:pt x="1" y="459"/>
                    <a:pt x="1" y="462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18" y="715"/>
                    <a:pt x="918" y="465"/>
                  </a:cubicBezTo>
                  <a:cubicBezTo>
                    <a:pt x="918" y="215"/>
                    <a:pt x="727" y="13"/>
                    <a:pt x="477" y="1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1313200" y="1193025"/>
              <a:ext cx="23250" cy="2295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84" y="126"/>
                  </a:moveTo>
                  <a:cubicBezTo>
                    <a:pt x="656" y="126"/>
                    <a:pt x="822" y="239"/>
                    <a:pt x="822" y="465"/>
                  </a:cubicBezTo>
                  <a:cubicBezTo>
                    <a:pt x="822" y="686"/>
                    <a:pt x="656" y="796"/>
                    <a:pt x="484" y="796"/>
                  </a:cubicBezTo>
                  <a:cubicBezTo>
                    <a:pt x="313" y="796"/>
                    <a:pt x="138" y="686"/>
                    <a:pt x="120" y="465"/>
                  </a:cubicBezTo>
                  <a:cubicBezTo>
                    <a:pt x="138" y="239"/>
                    <a:pt x="313" y="126"/>
                    <a:pt x="484" y="126"/>
                  </a:cubicBezTo>
                  <a:close/>
                  <a:moveTo>
                    <a:pt x="455" y="1"/>
                  </a:moveTo>
                  <a:cubicBezTo>
                    <a:pt x="207" y="1"/>
                    <a:pt x="16" y="195"/>
                    <a:pt x="1" y="457"/>
                  </a:cubicBezTo>
                  <a:lnTo>
                    <a:pt x="1" y="457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1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29" y="716"/>
                    <a:pt x="929" y="465"/>
                  </a:cubicBezTo>
                  <a:cubicBezTo>
                    <a:pt x="929" y="227"/>
                    <a:pt x="727" y="13"/>
                    <a:pt x="477" y="1"/>
                  </a:cubicBezTo>
                  <a:cubicBezTo>
                    <a:pt x="470" y="1"/>
                    <a:pt x="462" y="1"/>
                    <a:pt x="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1414100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8" y="0"/>
                  </a:moveTo>
                  <a:cubicBezTo>
                    <a:pt x="219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31"/>
                    <a:pt x="194" y="929"/>
                    <a:pt x="465" y="929"/>
                  </a:cubicBezTo>
                  <a:cubicBezTo>
                    <a:pt x="715" y="929"/>
                    <a:pt x="918" y="727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1" y="0"/>
                    <a:pt x="465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1484350" y="1333525"/>
              <a:ext cx="23250" cy="2325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485" y="135"/>
                  </a:moveTo>
                  <a:cubicBezTo>
                    <a:pt x="656" y="135"/>
                    <a:pt x="822" y="245"/>
                    <a:pt x="822" y="465"/>
                  </a:cubicBezTo>
                  <a:cubicBezTo>
                    <a:pt x="822" y="691"/>
                    <a:pt x="656" y="805"/>
                    <a:pt x="485" y="805"/>
                  </a:cubicBezTo>
                  <a:cubicBezTo>
                    <a:pt x="313" y="805"/>
                    <a:pt x="138" y="691"/>
                    <a:pt x="120" y="465"/>
                  </a:cubicBezTo>
                  <a:cubicBezTo>
                    <a:pt x="138" y="245"/>
                    <a:pt x="313" y="135"/>
                    <a:pt x="485" y="135"/>
                  </a:cubicBezTo>
                  <a:close/>
                  <a:moveTo>
                    <a:pt x="456" y="0"/>
                  </a:moveTo>
                  <a:cubicBezTo>
                    <a:pt x="207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30"/>
                    <a:pt x="465" y="930"/>
                  </a:cubicBezTo>
                  <a:cubicBezTo>
                    <a:pt x="715" y="930"/>
                    <a:pt x="930" y="715"/>
                    <a:pt x="930" y="465"/>
                  </a:cubicBezTo>
                  <a:cubicBezTo>
                    <a:pt x="930" y="227"/>
                    <a:pt x="727" y="25"/>
                    <a:pt x="477" y="1"/>
                  </a:cubicBezTo>
                  <a:cubicBezTo>
                    <a:pt x="470" y="1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1414100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7" y="0"/>
                  </a:moveTo>
                  <a:cubicBezTo>
                    <a:pt x="218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5"/>
                    <a:pt x="477" y="1"/>
                  </a:cubicBezTo>
                  <a:cubicBezTo>
                    <a:pt x="471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1309925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4"/>
                  </a:moveTo>
                  <a:cubicBezTo>
                    <a:pt x="653" y="134"/>
                    <a:pt x="822" y="245"/>
                    <a:pt x="822" y="465"/>
                  </a:cubicBezTo>
                  <a:cubicBezTo>
                    <a:pt x="822" y="691"/>
                    <a:pt x="653" y="804"/>
                    <a:pt x="480" y="804"/>
                  </a:cubicBezTo>
                  <a:cubicBezTo>
                    <a:pt x="307" y="804"/>
                    <a:pt x="132" y="691"/>
                    <a:pt x="120" y="465"/>
                  </a:cubicBezTo>
                  <a:cubicBezTo>
                    <a:pt x="132" y="245"/>
                    <a:pt x="307" y="134"/>
                    <a:pt x="480" y="134"/>
                  </a:cubicBezTo>
                  <a:close/>
                  <a:moveTo>
                    <a:pt x="456" y="0"/>
                  </a:moveTo>
                  <a:cubicBezTo>
                    <a:pt x="196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0" y="0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1382425" y="1504675"/>
              <a:ext cx="23075" cy="23250"/>
            </a:xfrm>
            <a:custGeom>
              <a:avLst/>
              <a:gdLst/>
              <a:ahLst/>
              <a:cxnLst/>
              <a:rect l="l" t="t" r="r" b="b"/>
              <a:pathLst>
                <a:path w="923" h="930" extrusionOk="0">
                  <a:moveTo>
                    <a:pt x="479" y="135"/>
                  </a:moveTo>
                  <a:cubicBezTo>
                    <a:pt x="649" y="135"/>
                    <a:pt x="816" y="245"/>
                    <a:pt x="816" y="465"/>
                  </a:cubicBezTo>
                  <a:cubicBezTo>
                    <a:pt x="816" y="692"/>
                    <a:pt x="649" y="805"/>
                    <a:pt x="479" y="805"/>
                  </a:cubicBezTo>
                  <a:cubicBezTo>
                    <a:pt x="310" y="805"/>
                    <a:pt x="137" y="692"/>
                    <a:pt x="125" y="465"/>
                  </a:cubicBezTo>
                  <a:cubicBezTo>
                    <a:pt x="137" y="245"/>
                    <a:pt x="310" y="135"/>
                    <a:pt x="479" y="135"/>
                  </a:cubicBezTo>
                  <a:close/>
                  <a:moveTo>
                    <a:pt x="460" y="0"/>
                  </a:moveTo>
                  <a:cubicBezTo>
                    <a:pt x="211" y="0"/>
                    <a:pt x="36" y="190"/>
                    <a:pt x="9" y="428"/>
                  </a:cubicBezTo>
                  <a:lnTo>
                    <a:pt x="9" y="428"/>
                  </a:lnTo>
                  <a:cubicBezTo>
                    <a:pt x="2" y="437"/>
                    <a:pt x="1" y="449"/>
                    <a:pt x="6" y="465"/>
                  </a:cubicBezTo>
                  <a:cubicBezTo>
                    <a:pt x="6" y="465"/>
                    <a:pt x="6" y="465"/>
                    <a:pt x="6" y="465"/>
                  </a:cubicBezTo>
                  <a:lnTo>
                    <a:pt x="6" y="465"/>
                  </a:lnTo>
                  <a:cubicBezTo>
                    <a:pt x="6" y="468"/>
                    <a:pt x="6" y="471"/>
                    <a:pt x="6" y="474"/>
                  </a:cubicBezTo>
                  <a:lnTo>
                    <a:pt x="6" y="474"/>
                  </a:lnTo>
                  <a:cubicBezTo>
                    <a:pt x="22" y="720"/>
                    <a:pt x="199" y="930"/>
                    <a:pt x="458" y="930"/>
                  </a:cubicBezTo>
                  <a:cubicBezTo>
                    <a:pt x="720" y="930"/>
                    <a:pt x="923" y="715"/>
                    <a:pt x="923" y="465"/>
                  </a:cubicBezTo>
                  <a:cubicBezTo>
                    <a:pt x="923" y="227"/>
                    <a:pt x="732" y="25"/>
                    <a:pt x="482" y="1"/>
                  </a:cubicBezTo>
                  <a:cubicBezTo>
                    <a:pt x="475" y="1"/>
                    <a:pt x="468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1460250" y="1488025"/>
              <a:ext cx="22950" cy="23225"/>
            </a:xfrm>
            <a:custGeom>
              <a:avLst/>
              <a:gdLst/>
              <a:ahLst/>
              <a:cxnLst/>
              <a:rect l="l" t="t" r="r" b="b"/>
              <a:pathLst>
                <a:path w="918" h="929" extrusionOk="0">
                  <a:moveTo>
                    <a:pt x="480" y="125"/>
                  </a:moveTo>
                  <a:cubicBezTo>
                    <a:pt x="652" y="125"/>
                    <a:pt x="822" y="238"/>
                    <a:pt x="822" y="465"/>
                  </a:cubicBezTo>
                  <a:cubicBezTo>
                    <a:pt x="822" y="685"/>
                    <a:pt x="652" y="795"/>
                    <a:pt x="480" y="795"/>
                  </a:cubicBezTo>
                  <a:cubicBezTo>
                    <a:pt x="307" y="795"/>
                    <a:pt x="131" y="685"/>
                    <a:pt x="120" y="465"/>
                  </a:cubicBezTo>
                  <a:cubicBezTo>
                    <a:pt x="131" y="238"/>
                    <a:pt x="307" y="125"/>
                    <a:pt x="480" y="125"/>
                  </a:cubicBezTo>
                  <a:close/>
                  <a:moveTo>
                    <a:pt x="477" y="0"/>
                  </a:moveTo>
                  <a:cubicBezTo>
                    <a:pt x="229" y="0"/>
                    <a:pt x="16" y="211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0" y="462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lnTo>
                    <a:pt x="0" y="465"/>
                  </a:lnTo>
                  <a:cubicBezTo>
                    <a:pt x="0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7" y="715"/>
                    <a:pt x="917" y="465"/>
                  </a:cubicBezTo>
                  <a:cubicBezTo>
                    <a:pt x="917" y="226"/>
                    <a:pt x="727" y="12"/>
                    <a:pt x="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1512875" y="1418925"/>
              <a:ext cx="23300" cy="22975"/>
            </a:xfrm>
            <a:custGeom>
              <a:avLst/>
              <a:gdLst/>
              <a:ahLst/>
              <a:cxnLst/>
              <a:rect l="l" t="t" r="r" b="b"/>
              <a:pathLst>
                <a:path w="932" h="919" extrusionOk="0">
                  <a:moveTo>
                    <a:pt x="487" y="124"/>
                  </a:moveTo>
                  <a:cubicBezTo>
                    <a:pt x="658" y="124"/>
                    <a:pt x="824" y="234"/>
                    <a:pt x="824" y="454"/>
                  </a:cubicBezTo>
                  <a:cubicBezTo>
                    <a:pt x="824" y="681"/>
                    <a:pt x="658" y="794"/>
                    <a:pt x="487" y="794"/>
                  </a:cubicBezTo>
                  <a:cubicBezTo>
                    <a:pt x="315" y="794"/>
                    <a:pt x="140" y="681"/>
                    <a:pt x="122" y="454"/>
                  </a:cubicBezTo>
                  <a:cubicBezTo>
                    <a:pt x="140" y="234"/>
                    <a:pt x="315" y="124"/>
                    <a:pt x="487" y="124"/>
                  </a:cubicBezTo>
                  <a:close/>
                  <a:moveTo>
                    <a:pt x="440" y="0"/>
                  </a:moveTo>
                  <a:cubicBezTo>
                    <a:pt x="207" y="0"/>
                    <a:pt x="39" y="190"/>
                    <a:pt x="6" y="426"/>
                  </a:cubicBezTo>
                  <a:lnTo>
                    <a:pt x="6" y="426"/>
                  </a:lnTo>
                  <a:cubicBezTo>
                    <a:pt x="2" y="434"/>
                    <a:pt x="1" y="443"/>
                    <a:pt x="3" y="454"/>
                  </a:cubicBezTo>
                  <a:cubicBezTo>
                    <a:pt x="3" y="454"/>
                    <a:pt x="3" y="454"/>
                    <a:pt x="3" y="454"/>
                  </a:cubicBezTo>
                  <a:lnTo>
                    <a:pt x="3" y="454"/>
                  </a:lnTo>
                  <a:cubicBezTo>
                    <a:pt x="3" y="461"/>
                    <a:pt x="4" y="467"/>
                    <a:pt x="5" y="473"/>
                  </a:cubicBezTo>
                  <a:lnTo>
                    <a:pt x="5" y="473"/>
                  </a:lnTo>
                  <a:cubicBezTo>
                    <a:pt x="35" y="726"/>
                    <a:pt x="211" y="919"/>
                    <a:pt x="467" y="919"/>
                  </a:cubicBezTo>
                  <a:cubicBezTo>
                    <a:pt x="717" y="919"/>
                    <a:pt x="932" y="716"/>
                    <a:pt x="932" y="454"/>
                  </a:cubicBezTo>
                  <a:cubicBezTo>
                    <a:pt x="932" y="216"/>
                    <a:pt x="741" y="14"/>
                    <a:pt x="479" y="2"/>
                  </a:cubicBezTo>
                  <a:cubicBezTo>
                    <a:pt x="466" y="1"/>
                    <a:pt x="453" y="0"/>
                    <a:pt x="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1392325" y="1335900"/>
              <a:ext cx="23300" cy="22950"/>
            </a:xfrm>
            <a:custGeom>
              <a:avLst/>
              <a:gdLst/>
              <a:ahLst/>
              <a:cxnLst/>
              <a:rect l="l" t="t" r="r" b="b"/>
              <a:pathLst>
                <a:path w="932" h="918" extrusionOk="0">
                  <a:moveTo>
                    <a:pt x="487" y="126"/>
                  </a:moveTo>
                  <a:cubicBezTo>
                    <a:pt x="658" y="126"/>
                    <a:pt x="824" y="239"/>
                    <a:pt x="824" y="465"/>
                  </a:cubicBezTo>
                  <a:cubicBezTo>
                    <a:pt x="824" y="686"/>
                    <a:pt x="658" y="796"/>
                    <a:pt x="487" y="796"/>
                  </a:cubicBezTo>
                  <a:cubicBezTo>
                    <a:pt x="315" y="796"/>
                    <a:pt x="140" y="686"/>
                    <a:pt x="122" y="465"/>
                  </a:cubicBezTo>
                  <a:cubicBezTo>
                    <a:pt x="140" y="239"/>
                    <a:pt x="315" y="126"/>
                    <a:pt x="487" y="126"/>
                  </a:cubicBezTo>
                  <a:close/>
                  <a:moveTo>
                    <a:pt x="457" y="1"/>
                  </a:moveTo>
                  <a:cubicBezTo>
                    <a:pt x="218" y="1"/>
                    <a:pt x="42" y="182"/>
                    <a:pt x="7" y="430"/>
                  </a:cubicBezTo>
                  <a:lnTo>
                    <a:pt x="7" y="430"/>
                  </a:lnTo>
                  <a:cubicBezTo>
                    <a:pt x="3" y="440"/>
                    <a:pt x="1" y="451"/>
                    <a:pt x="3" y="465"/>
                  </a:cubicBezTo>
                  <a:cubicBezTo>
                    <a:pt x="3" y="465"/>
                    <a:pt x="3" y="465"/>
                    <a:pt x="3" y="465"/>
                  </a:cubicBezTo>
                  <a:lnTo>
                    <a:pt x="3" y="465"/>
                  </a:lnTo>
                  <a:cubicBezTo>
                    <a:pt x="3" y="470"/>
                    <a:pt x="3" y="475"/>
                    <a:pt x="4" y="479"/>
                  </a:cubicBezTo>
                  <a:lnTo>
                    <a:pt x="4" y="479"/>
                  </a:lnTo>
                  <a:cubicBezTo>
                    <a:pt x="33" y="723"/>
                    <a:pt x="210" y="918"/>
                    <a:pt x="467" y="918"/>
                  </a:cubicBezTo>
                  <a:cubicBezTo>
                    <a:pt x="717" y="918"/>
                    <a:pt x="932" y="716"/>
                    <a:pt x="932" y="465"/>
                  </a:cubicBezTo>
                  <a:cubicBezTo>
                    <a:pt x="932" y="227"/>
                    <a:pt x="741" y="13"/>
                    <a:pt x="479" y="1"/>
                  </a:cubicBezTo>
                  <a:cubicBezTo>
                    <a:pt x="472" y="1"/>
                    <a:pt x="464" y="1"/>
                    <a:pt x="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1330775" y="1286800"/>
              <a:ext cx="22925" cy="22950"/>
            </a:xfrm>
            <a:custGeom>
              <a:avLst/>
              <a:gdLst/>
              <a:ahLst/>
              <a:cxnLst/>
              <a:rect l="l" t="t" r="r" b="b"/>
              <a:pathLst>
                <a:path w="917" h="918" extrusionOk="0">
                  <a:moveTo>
                    <a:pt x="479" y="123"/>
                  </a:moveTo>
                  <a:cubicBezTo>
                    <a:pt x="652" y="123"/>
                    <a:pt x="822" y="233"/>
                    <a:pt x="822" y="453"/>
                  </a:cubicBezTo>
                  <a:cubicBezTo>
                    <a:pt x="822" y="679"/>
                    <a:pt x="652" y="792"/>
                    <a:pt x="479" y="792"/>
                  </a:cubicBezTo>
                  <a:cubicBezTo>
                    <a:pt x="307" y="792"/>
                    <a:pt x="131" y="679"/>
                    <a:pt x="119" y="453"/>
                  </a:cubicBezTo>
                  <a:cubicBezTo>
                    <a:pt x="131" y="233"/>
                    <a:pt x="307" y="123"/>
                    <a:pt x="479" y="123"/>
                  </a:cubicBezTo>
                  <a:close/>
                  <a:moveTo>
                    <a:pt x="476" y="1"/>
                  </a:moveTo>
                  <a:cubicBezTo>
                    <a:pt x="205" y="1"/>
                    <a:pt x="16" y="199"/>
                    <a:pt x="1" y="446"/>
                  </a:cubicBezTo>
                  <a:lnTo>
                    <a:pt x="1" y="446"/>
                  </a:lnTo>
                  <a:cubicBezTo>
                    <a:pt x="0" y="448"/>
                    <a:pt x="0" y="450"/>
                    <a:pt x="0" y="453"/>
                  </a:cubicBezTo>
                  <a:cubicBezTo>
                    <a:pt x="0" y="453"/>
                    <a:pt x="0" y="453"/>
                    <a:pt x="0" y="453"/>
                  </a:cubicBezTo>
                  <a:lnTo>
                    <a:pt x="0" y="453"/>
                  </a:lnTo>
                  <a:cubicBezTo>
                    <a:pt x="0" y="456"/>
                    <a:pt x="0" y="460"/>
                    <a:pt x="1" y="463"/>
                  </a:cubicBezTo>
                  <a:lnTo>
                    <a:pt x="1" y="463"/>
                  </a:lnTo>
                  <a:cubicBezTo>
                    <a:pt x="17" y="720"/>
                    <a:pt x="194" y="917"/>
                    <a:pt x="465" y="917"/>
                  </a:cubicBezTo>
                  <a:cubicBezTo>
                    <a:pt x="715" y="917"/>
                    <a:pt x="917" y="715"/>
                    <a:pt x="917" y="453"/>
                  </a:cubicBezTo>
                  <a:cubicBezTo>
                    <a:pt x="917" y="215"/>
                    <a:pt x="727" y="13"/>
                    <a:pt x="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1277500" y="677000"/>
              <a:ext cx="111925" cy="78800"/>
            </a:xfrm>
            <a:custGeom>
              <a:avLst/>
              <a:gdLst/>
              <a:ahLst/>
              <a:cxnLst/>
              <a:rect l="l" t="t" r="r" b="b"/>
              <a:pathLst>
                <a:path w="4477" h="3152" extrusionOk="0">
                  <a:moveTo>
                    <a:pt x="1090" y="0"/>
                  </a:moveTo>
                  <a:cubicBezTo>
                    <a:pt x="942" y="0"/>
                    <a:pt x="794" y="70"/>
                    <a:pt x="655" y="247"/>
                  </a:cubicBezTo>
                  <a:cubicBezTo>
                    <a:pt x="0" y="1080"/>
                    <a:pt x="2131" y="3152"/>
                    <a:pt x="2131" y="3152"/>
                  </a:cubicBezTo>
                  <a:cubicBezTo>
                    <a:pt x="2131" y="3152"/>
                    <a:pt x="4477" y="723"/>
                    <a:pt x="3679" y="247"/>
                  </a:cubicBezTo>
                  <a:cubicBezTo>
                    <a:pt x="3548" y="167"/>
                    <a:pt x="3419" y="134"/>
                    <a:pt x="3295" y="134"/>
                  </a:cubicBezTo>
                  <a:cubicBezTo>
                    <a:pt x="2675" y="134"/>
                    <a:pt x="2179" y="961"/>
                    <a:pt x="2179" y="961"/>
                  </a:cubicBezTo>
                  <a:cubicBezTo>
                    <a:pt x="2179" y="961"/>
                    <a:pt x="1639" y="0"/>
                    <a:pt x="109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05294" y="4226619"/>
            <a:ext cx="2127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Aigul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> </a:t>
            </a:r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Sibgatullina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/>
            </a:r>
            <a:b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</a:b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tg</a:t>
            </a:r>
            <a:r>
              <a:rPr lang="en-US" dirty="0" smtClean="0">
                <a:solidFill>
                  <a:schemeClr val="accent1"/>
                </a:solidFill>
                <a:latin typeface="Barlow Black" panose="020B0604020202020204" charset="0"/>
              </a:rPr>
              <a:t>: @</a:t>
            </a: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data_engineerette</a:t>
            </a:r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723267" y="2341541"/>
            <a:ext cx="3476425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ЗНАКОМСТВО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01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689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Кто я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777770" y="1626377"/>
            <a:ext cx="45690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5+ лет опыта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3 года в дата-аналитике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2 года в дата-инженерии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аудит, </a:t>
            </a:r>
            <a:r>
              <a:rPr lang="ru-RU" dirty="0" err="1">
                <a:solidFill>
                  <a:schemeClr val="accent1"/>
                </a:solidFill>
                <a:latin typeface="Proxima Nova" panose="020B0604020202020204" charset="0"/>
              </a:rPr>
              <a:t>антифрод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, маркетинг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веду 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</a:rPr>
              <a:t>тг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-канал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попала на стажировку по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Java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 бесплатно слетала в Адлер на 2 недели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выиграла 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</a:rPr>
              <a:t>лонгборд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 от СТС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Love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  <p:grpSp>
        <p:nvGrpSpPr>
          <p:cNvPr id="4" name="Google Shape;3099;p73"/>
          <p:cNvGrpSpPr/>
          <p:nvPr/>
        </p:nvGrpSpPr>
        <p:grpSpPr>
          <a:xfrm>
            <a:off x="5686983" y="4253404"/>
            <a:ext cx="327695" cy="516159"/>
            <a:chOff x="2148000" y="238300"/>
            <a:chExt cx="3313400" cy="5219000"/>
          </a:xfrm>
        </p:grpSpPr>
        <p:sp>
          <p:nvSpPr>
            <p:cNvPr id="5" name="Google Shape;3100;p73"/>
            <p:cNvSpPr/>
            <p:nvPr/>
          </p:nvSpPr>
          <p:spPr>
            <a:xfrm>
              <a:off x="2148000" y="238300"/>
              <a:ext cx="3313400" cy="5219000"/>
            </a:xfrm>
            <a:custGeom>
              <a:avLst/>
              <a:gdLst/>
              <a:ahLst/>
              <a:cxnLst/>
              <a:rect l="l" t="t" r="r" b="b"/>
              <a:pathLst>
                <a:path w="132536" h="208760" extrusionOk="0">
                  <a:moveTo>
                    <a:pt x="80474" y="6223"/>
                  </a:moveTo>
                  <a:lnTo>
                    <a:pt x="89151" y="25697"/>
                  </a:lnTo>
                  <a:cubicBezTo>
                    <a:pt x="91010" y="29873"/>
                    <a:pt x="92380" y="30884"/>
                    <a:pt x="106994" y="51728"/>
                  </a:cubicBezTo>
                  <a:cubicBezTo>
                    <a:pt x="108560" y="53881"/>
                    <a:pt x="108560" y="54501"/>
                    <a:pt x="118215" y="74105"/>
                  </a:cubicBezTo>
                  <a:cubicBezTo>
                    <a:pt x="119389" y="76487"/>
                    <a:pt x="120009" y="79194"/>
                    <a:pt x="120042" y="81836"/>
                  </a:cubicBezTo>
                  <a:cubicBezTo>
                    <a:pt x="120303" y="107410"/>
                    <a:pt x="120792" y="94362"/>
                    <a:pt x="118280" y="118175"/>
                  </a:cubicBezTo>
                  <a:cubicBezTo>
                    <a:pt x="117922" y="121567"/>
                    <a:pt x="119977" y="124731"/>
                    <a:pt x="123206" y="125710"/>
                  </a:cubicBezTo>
                  <a:lnTo>
                    <a:pt x="125000" y="126264"/>
                  </a:lnTo>
                  <a:cubicBezTo>
                    <a:pt x="125489" y="126428"/>
                    <a:pt x="125783" y="126950"/>
                    <a:pt x="125620" y="127439"/>
                  </a:cubicBezTo>
                  <a:lnTo>
                    <a:pt x="120531" y="146065"/>
                  </a:lnTo>
                  <a:cubicBezTo>
                    <a:pt x="119911" y="148218"/>
                    <a:pt x="119650" y="148218"/>
                    <a:pt x="112311" y="163255"/>
                  </a:cubicBezTo>
                  <a:cubicBezTo>
                    <a:pt x="111659" y="164625"/>
                    <a:pt x="110484" y="165702"/>
                    <a:pt x="109049" y="166256"/>
                  </a:cubicBezTo>
                  <a:lnTo>
                    <a:pt x="104025" y="168246"/>
                  </a:lnTo>
                  <a:cubicBezTo>
                    <a:pt x="103291" y="168538"/>
                    <a:pt x="102522" y="168681"/>
                    <a:pt x="101756" y="168681"/>
                  </a:cubicBezTo>
                  <a:cubicBezTo>
                    <a:pt x="100551" y="168681"/>
                    <a:pt x="99354" y="168325"/>
                    <a:pt x="98317" y="167626"/>
                  </a:cubicBezTo>
                  <a:lnTo>
                    <a:pt x="95805" y="165963"/>
                  </a:lnTo>
                  <a:cubicBezTo>
                    <a:pt x="94769" y="165268"/>
                    <a:pt x="93617" y="164947"/>
                    <a:pt x="92487" y="164947"/>
                  </a:cubicBezTo>
                  <a:cubicBezTo>
                    <a:pt x="89954" y="164947"/>
                    <a:pt x="87526" y="166563"/>
                    <a:pt x="86737" y="169225"/>
                  </a:cubicBezTo>
                  <a:lnTo>
                    <a:pt x="85106" y="174705"/>
                  </a:lnTo>
                  <a:lnTo>
                    <a:pt x="76527" y="176466"/>
                  </a:lnTo>
                  <a:cubicBezTo>
                    <a:pt x="76472" y="176477"/>
                    <a:pt x="76417" y="176483"/>
                    <a:pt x="76362" y="176483"/>
                  </a:cubicBezTo>
                  <a:cubicBezTo>
                    <a:pt x="76095" y="176483"/>
                    <a:pt x="75847" y="176352"/>
                    <a:pt x="75711" y="176108"/>
                  </a:cubicBezTo>
                  <a:lnTo>
                    <a:pt x="74178" y="173368"/>
                  </a:lnTo>
                  <a:cubicBezTo>
                    <a:pt x="72950" y="171132"/>
                    <a:pt x="70593" y="169840"/>
                    <a:pt x="68152" y="169840"/>
                  </a:cubicBezTo>
                  <a:cubicBezTo>
                    <a:pt x="67352" y="169840"/>
                    <a:pt x="66543" y="169979"/>
                    <a:pt x="65762" y="170269"/>
                  </a:cubicBezTo>
                  <a:lnTo>
                    <a:pt x="55618" y="174053"/>
                  </a:lnTo>
                  <a:cubicBezTo>
                    <a:pt x="53334" y="174933"/>
                    <a:pt x="52584" y="175586"/>
                    <a:pt x="42276" y="181294"/>
                  </a:cubicBezTo>
                  <a:cubicBezTo>
                    <a:pt x="36829" y="184328"/>
                    <a:pt x="35230" y="188503"/>
                    <a:pt x="32099" y="192483"/>
                  </a:cubicBezTo>
                  <a:cubicBezTo>
                    <a:pt x="31542" y="193282"/>
                    <a:pt x="30643" y="193721"/>
                    <a:pt x="29710" y="193721"/>
                  </a:cubicBezTo>
                  <a:cubicBezTo>
                    <a:pt x="29386" y="193721"/>
                    <a:pt x="29058" y="193669"/>
                    <a:pt x="28739" y="193559"/>
                  </a:cubicBezTo>
                  <a:lnTo>
                    <a:pt x="26749" y="192842"/>
                  </a:lnTo>
                  <a:cubicBezTo>
                    <a:pt x="25967" y="192567"/>
                    <a:pt x="25162" y="192435"/>
                    <a:pt x="24366" y="192435"/>
                  </a:cubicBezTo>
                  <a:cubicBezTo>
                    <a:pt x="22040" y="192435"/>
                    <a:pt x="19792" y="193565"/>
                    <a:pt x="18431" y="195582"/>
                  </a:cubicBezTo>
                  <a:lnTo>
                    <a:pt x="13995" y="202204"/>
                  </a:lnTo>
                  <a:cubicBezTo>
                    <a:pt x="13791" y="202502"/>
                    <a:pt x="13466" y="202649"/>
                    <a:pt x="13141" y="202649"/>
                  </a:cubicBezTo>
                  <a:cubicBezTo>
                    <a:pt x="12789" y="202649"/>
                    <a:pt x="12436" y="202477"/>
                    <a:pt x="12233" y="202138"/>
                  </a:cubicBezTo>
                  <a:lnTo>
                    <a:pt x="6655" y="192613"/>
                  </a:lnTo>
                  <a:cubicBezTo>
                    <a:pt x="6459" y="192254"/>
                    <a:pt x="6459" y="191863"/>
                    <a:pt x="6688" y="191537"/>
                  </a:cubicBezTo>
                  <a:lnTo>
                    <a:pt x="9460" y="187198"/>
                  </a:lnTo>
                  <a:cubicBezTo>
                    <a:pt x="11450" y="184132"/>
                    <a:pt x="12070" y="180348"/>
                    <a:pt x="11189" y="176793"/>
                  </a:cubicBezTo>
                  <a:lnTo>
                    <a:pt x="8841" y="167366"/>
                  </a:lnTo>
                  <a:cubicBezTo>
                    <a:pt x="8286" y="165180"/>
                    <a:pt x="8808" y="164854"/>
                    <a:pt x="10341" y="150697"/>
                  </a:cubicBezTo>
                  <a:cubicBezTo>
                    <a:pt x="10570" y="148772"/>
                    <a:pt x="11581" y="147011"/>
                    <a:pt x="13147" y="145836"/>
                  </a:cubicBezTo>
                  <a:lnTo>
                    <a:pt x="18431" y="141857"/>
                  </a:lnTo>
                  <a:cubicBezTo>
                    <a:pt x="20486" y="140324"/>
                    <a:pt x="20616" y="138986"/>
                    <a:pt x="24400" y="132723"/>
                  </a:cubicBezTo>
                  <a:cubicBezTo>
                    <a:pt x="26619" y="128874"/>
                    <a:pt x="25085" y="123916"/>
                    <a:pt x="21041" y="122024"/>
                  </a:cubicBezTo>
                  <a:lnTo>
                    <a:pt x="17354" y="120295"/>
                  </a:lnTo>
                  <a:cubicBezTo>
                    <a:pt x="16930" y="120099"/>
                    <a:pt x="16637" y="119708"/>
                    <a:pt x="16539" y="119284"/>
                  </a:cubicBezTo>
                  <a:lnTo>
                    <a:pt x="9754" y="91687"/>
                  </a:lnTo>
                  <a:cubicBezTo>
                    <a:pt x="9330" y="89926"/>
                    <a:pt x="10211" y="88132"/>
                    <a:pt x="11874" y="87382"/>
                  </a:cubicBezTo>
                  <a:lnTo>
                    <a:pt x="14288" y="86305"/>
                  </a:lnTo>
                  <a:cubicBezTo>
                    <a:pt x="14416" y="86252"/>
                    <a:pt x="14550" y="86227"/>
                    <a:pt x="14684" y="86227"/>
                  </a:cubicBezTo>
                  <a:cubicBezTo>
                    <a:pt x="14960" y="86227"/>
                    <a:pt x="15232" y="86336"/>
                    <a:pt x="15430" y="86534"/>
                  </a:cubicBezTo>
                  <a:lnTo>
                    <a:pt x="17420" y="88425"/>
                  </a:lnTo>
                  <a:cubicBezTo>
                    <a:pt x="18764" y="89715"/>
                    <a:pt x="20523" y="90427"/>
                    <a:pt x="22368" y="90427"/>
                  </a:cubicBezTo>
                  <a:cubicBezTo>
                    <a:pt x="22717" y="90427"/>
                    <a:pt x="23069" y="90402"/>
                    <a:pt x="23422" y="90350"/>
                  </a:cubicBezTo>
                  <a:cubicBezTo>
                    <a:pt x="27858" y="89698"/>
                    <a:pt x="29000" y="85783"/>
                    <a:pt x="29587" y="85066"/>
                  </a:cubicBezTo>
                  <a:cubicBezTo>
                    <a:pt x="31153" y="82326"/>
                    <a:pt x="30729" y="78933"/>
                    <a:pt x="28576" y="76650"/>
                  </a:cubicBezTo>
                  <a:cubicBezTo>
                    <a:pt x="9234" y="56019"/>
                    <a:pt x="8848" y="55643"/>
                    <a:pt x="8869" y="55643"/>
                  </a:cubicBezTo>
                  <a:cubicBezTo>
                    <a:pt x="8870" y="55643"/>
                    <a:pt x="8871" y="55643"/>
                    <a:pt x="8872" y="55643"/>
                  </a:cubicBezTo>
                  <a:cubicBezTo>
                    <a:pt x="8873" y="55643"/>
                    <a:pt x="8873" y="55643"/>
                    <a:pt x="8873" y="55642"/>
                  </a:cubicBezTo>
                  <a:lnTo>
                    <a:pt x="10961" y="49119"/>
                  </a:lnTo>
                  <a:cubicBezTo>
                    <a:pt x="10961" y="49119"/>
                    <a:pt x="10994" y="49086"/>
                    <a:pt x="10994" y="49086"/>
                  </a:cubicBezTo>
                  <a:lnTo>
                    <a:pt x="16050" y="50913"/>
                  </a:lnTo>
                  <a:cubicBezTo>
                    <a:pt x="16717" y="51158"/>
                    <a:pt x="17383" y="51271"/>
                    <a:pt x="18027" y="51271"/>
                  </a:cubicBezTo>
                  <a:cubicBezTo>
                    <a:pt x="21669" y="51271"/>
                    <a:pt x="24636" y="47659"/>
                    <a:pt x="23389" y="43834"/>
                  </a:cubicBezTo>
                  <a:lnTo>
                    <a:pt x="21823" y="39039"/>
                  </a:lnTo>
                  <a:cubicBezTo>
                    <a:pt x="21073" y="36723"/>
                    <a:pt x="21693" y="34113"/>
                    <a:pt x="23454" y="32417"/>
                  </a:cubicBezTo>
                  <a:lnTo>
                    <a:pt x="34480" y="21750"/>
                  </a:lnTo>
                  <a:cubicBezTo>
                    <a:pt x="35670" y="20589"/>
                    <a:pt x="37278" y="19944"/>
                    <a:pt x="38941" y="19944"/>
                  </a:cubicBezTo>
                  <a:cubicBezTo>
                    <a:pt x="39193" y="19944"/>
                    <a:pt x="39446" y="19959"/>
                    <a:pt x="39699" y="19989"/>
                  </a:cubicBezTo>
                  <a:lnTo>
                    <a:pt x="58456" y="22175"/>
                  </a:lnTo>
                  <a:cubicBezTo>
                    <a:pt x="59082" y="22248"/>
                    <a:pt x="59671" y="22280"/>
                    <a:pt x="60230" y="22280"/>
                  </a:cubicBezTo>
                  <a:cubicBezTo>
                    <a:pt x="63392" y="22280"/>
                    <a:pt x="65542" y="21243"/>
                    <a:pt x="67622" y="20772"/>
                  </a:cubicBezTo>
                  <a:cubicBezTo>
                    <a:pt x="73069" y="19239"/>
                    <a:pt x="77114" y="14835"/>
                    <a:pt x="78223" y="9322"/>
                  </a:cubicBezTo>
                  <a:lnTo>
                    <a:pt x="78615" y="7332"/>
                  </a:lnTo>
                  <a:lnTo>
                    <a:pt x="80474" y="6223"/>
                  </a:lnTo>
                  <a:close/>
                  <a:moveTo>
                    <a:pt x="80553" y="1"/>
                  </a:moveTo>
                  <a:cubicBezTo>
                    <a:pt x="79529" y="1"/>
                    <a:pt x="78489" y="269"/>
                    <a:pt x="77538" y="841"/>
                  </a:cubicBezTo>
                  <a:lnTo>
                    <a:pt x="75385" y="2113"/>
                  </a:lnTo>
                  <a:cubicBezTo>
                    <a:pt x="72384" y="3940"/>
                    <a:pt x="72580" y="7039"/>
                    <a:pt x="72221" y="8115"/>
                  </a:cubicBezTo>
                  <a:cubicBezTo>
                    <a:pt x="71569" y="11377"/>
                    <a:pt x="69155" y="13987"/>
                    <a:pt x="65958" y="14868"/>
                  </a:cubicBezTo>
                  <a:cubicBezTo>
                    <a:pt x="63629" y="15457"/>
                    <a:pt x="62217" y="16167"/>
                    <a:pt x="60207" y="16167"/>
                  </a:cubicBezTo>
                  <a:cubicBezTo>
                    <a:pt x="59880" y="16167"/>
                    <a:pt x="59538" y="16148"/>
                    <a:pt x="59173" y="16107"/>
                  </a:cubicBezTo>
                  <a:lnTo>
                    <a:pt x="40384" y="13922"/>
                  </a:lnTo>
                  <a:cubicBezTo>
                    <a:pt x="39901" y="13867"/>
                    <a:pt x="39419" y="13840"/>
                    <a:pt x="38940" y="13840"/>
                  </a:cubicBezTo>
                  <a:cubicBezTo>
                    <a:pt x="35699" y="13840"/>
                    <a:pt x="32594" y="15077"/>
                    <a:pt x="30207" y="17379"/>
                  </a:cubicBezTo>
                  <a:lnTo>
                    <a:pt x="19214" y="28013"/>
                  </a:lnTo>
                  <a:cubicBezTo>
                    <a:pt x="15789" y="31341"/>
                    <a:pt x="14517" y="36397"/>
                    <a:pt x="16017" y="40931"/>
                  </a:cubicBezTo>
                  <a:lnTo>
                    <a:pt x="17289" y="44845"/>
                  </a:lnTo>
                  <a:lnTo>
                    <a:pt x="17289" y="44845"/>
                  </a:lnTo>
                  <a:lnTo>
                    <a:pt x="13114" y="43345"/>
                  </a:lnTo>
                  <a:cubicBezTo>
                    <a:pt x="12415" y="43089"/>
                    <a:pt x="11700" y="42968"/>
                    <a:pt x="10998" y="42968"/>
                  </a:cubicBezTo>
                  <a:cubicBezTo>
                    <a:pt x="8387" y="42968"/>
                    <a:pt x="5944" y="44638"/>
                    <a:pt x="5122" y="47259"/>
                  </a:cubicBezTo>
                  <a:lnTo>
                    <a:pt x="3067" y="53783"/>
                  </a:lnTo>
                  <a:cubicBezTo>
                    <a:pt x="2382" y="55903"/>
                    <a:pt x="2904" y="58252"/>
                    <a:pt x="4437" y="59850"/>
                  </a:cubicBezTo>
                  <a:lnTo>
                    <a:pt x="24107" y="80825"/>
                  </a:lnTo>
                  <a:cubicBezTo>
                    <a:pt x="24433" y="81151"/>
                    <a:pt x="24498" y="81641"/>
                    <a:pt x="24270" y="82032"/>
                  </a:cubicBezTo>
                  <a:lnTo>
                    <a:pt x="23259" y="83793"/>
                  </a:lnTo>
                  <a:cubicBezTo>
                    <a:pt x="23070" y="84133"/>
                    <a:pt x="22729" y="84309"/>
                    <a:pt x="22381" y="84309"/>
                  </a:cubicBezTo>
                  <a:cubicBezTo>
                    <a:pt x="22126" y="84309"/>
                    <a:pt x="21867" y="84215"/>
                    <a:pt x="21660" y="84022"/>
                  </a:cubicBezTo>
                  <a:lnTo>
                    <a:pt x="19671" y="82097"/>
                  </a:lnTo>
                  <a:cubicBezTo>
                    <a:pt x="18314" y="80804"/>
                    <a:pt x="16529" y="80117"/>
                    <a:pt x="14721" y="80117"/>
                  </a:cubicBezTo>
                  <a:cubicBezTo>
                    <a:pt x="13747" y="80117"/>
                    <a:pt x="12767" y="80316"/>
                    <a:pt x="11842" y="80727"/>
                  </a:cubicBezTo>
                  <a:lnTo>
                    <a:pt x="9395" y="81804"/>
                  </a:lnTo>
                  <a:cubicBezTo>
                    <a:pt x="5024" y="83728"/>
                    <a:pt x="2676" y="88491"/>
                    <a:pt x="3817" y="93155"/>
                  </a:cubicBezTo>
                  <a:lnTo>
                    <a:pt x="10602" y="120719"/>
                  </a:lnTo>
                  <a:cubicBezTo>
                    <a:pt x="11157" y="122970"/>
                    <a:pt x="12657" y="124829"/>
                    <a:pt x="14745" y="125808"/>
                  </a:cubicBezTo>
                  <a:lnTo>
                    <a:pt x="18431" y="127537"/>
                  </a:lnTo>
                  <a:cubicBezTo>
                    <a:pt x="19246" y="127928"/>
                    <a:pt x="19540" y="128907"/>
                    <a:pt x="19116" y="129690"/>
                  </a:cubicBezTo>
                  <a:cubicBezTo>
                    <a:pt x="14908" y="136866"/>
                    <a:pt x="15234" y="136638"/>
                    <a:pt x="14778" y="136964"/>
                  </a:cubicBezTo>
                  <a:lnTo>
                    <a:pt x="9460" y="140943"/>
                  </a:lnTo>
                  <a:cubicBezTo>
                    <a:pt x="6590" y="143096"/>
                    <a:pt x="4698" y="146391"/>
                    <a:pt x="4274" y="149979"/>
                  </a:cubicBezTo>
                  <a:cubicBezTo>
                    <a:pt x="2937" y="163125"/>
                    <a:pt x="1925" y="164984"/>
                    <a:pt x="2904" y="168866"/>
                  </a:cubicBezTo>
                  <a:lnTo>
                    <a:pt x="5253" y="178293"/>
                  </a:lnTo>
                  <a:cubicBezTo>
                    <a:pt x="5742" y="180185"/>
                    <a:pt x="5416" y="182240"/>
                    <a:pt x="4339" y="183871"/>
                  </a:cubicBezTo>
                  <a:lnTo>
                    <a:pt x="1534" y="188210"/>
                  </a:lnTo>
                  <a:cubicBezTo>
                    <a:pt x="66" y="190493"/>
                    <a:pt x="1" y="193364"/>
                    <a:pt x="1371" y="195712"/>
                  </a:cubicBezTo>
                  <a:lnTo>
                    <a:pt x="6949" y="205237"/>
                  </a:lnTo>
                  <a:cubicBezTo>
                    <a:pt x="8328" y="207575"/>
                    <a:pt x="10721" y="208759"/>
                    <a:pt x="13119" y="208759"/>
                  </a:cubicBezTo>
                  <a:cubicBezTo>
                    <a:pt x="15372" y="208759"/>
                    <a:pt x="17629" y="207714"/>
                    <a:pt x="19051" y="205596"/>
                  </a:cubicBezTo>
                  <a:lnTo>
                    <a:pt x="23487" y="199007"/>
                  </a:lnTo>
                  <a:cubicBezTo>
                    <a:pt x="23704" y="198717"/>
                    <a:pt x="24029" y="198553"/>
                    <a:pt x="24354" y="198553"/>
                  </a:cubicBezTo>
                  <a:cubicBezTo>
                    <a:pt x="24469" y="198553"/>
                    <a:pt x="24584" y="198573"/>
                    <a:pt x="24694" y="198615"/>
                  </a:cubicBezTo>
                  <a:lnTo>
                    <a:pt x="26716" y="199333"/>
                  </a:lnTo>
                  <a:cubicBezTo>
                    <a:pt x="27689" y="199677"/>
                    <a:pt x="28693" y="199842"/>
                    <a:pt x="29688" y="199842"/>
                  </a:cubicBezTo>
                  <a:cubicBezTo>
                    <a:pt x="32567" y="199842"/>
                    <a:pt x="35369" y="198462"/>
                    <a:pt x="37090" y="196038"/>
                  </a:cubicBezTo>
                  <a:lnTo>
                    <a:pt x="41069" y="190395"/>
                  </a:lnTo>
                  <a:cubicBezTo>
                    <a:pt x="42178" y="188862"/>
                    <a:pt x="43613" y="187557"/>
                    <a:pt x="45277" y="186644"/>
                  </a:cubicBezTo>
                  <a:cubicBezTo>
                    <a:pt x="61783" y="177478"/>
                    <a:pt x="52747" y="181881"/>
                    <a:pt x="67915" y="176010"/>
                  </a:cubicBezTo>
                  <a:cubicBezTo>
                    <a:pt x="68000" y="175976"/>
                    <a:pt x="68090" y="175960"/>
                    <a:pt x="68182" y="175960"/>
                  </a:cubicBezTo>
                  <a:cubicBezTo>
                    <a:pt x="68443" y="175960"/>
                    <a:pt x="68708" y="176094"/>
                    <a:pt x="68829" y="176336"/>
                  </a:cubicBezTo>
                  <a:lnTo>
                    <a:pt x="70362" y="179076"/>
                  </a:lnTo>
                  <a:cubicBezTo>
                    <a:pt x="71594" y="181295"/>
                    <a:pt x="73885" y="182616"/>
                    <a:pt x="76325" y="182616"/>
                  </a:cubicBezTo>
                  <a:cubicBezTo>
                    <a:pt x="76791" y="182616"/>
                    <a:pt x="77263" y="182568"/>
                    <a:pt x="77734" y="182469"/>
                  </a:cubicBezTo>
                  <a:lnTo>
                    <a:pt x="86411" y="180707"/>
                  </a:lnTo>
                  <a:cubicBezTo>
                    <a:pt x="88596" y="180250"/>
                    <a:pt x="90325" y="178652"/>
                    <a:pt x="90945" y="176532"/>
                  </a:cubicBezTo>
                  <a:lnTo>
                    <a:pt x="92543" y="171149"/>
                  </a:lnTo>
                  <a:lnTo>
                    <a:pt x="94925" y="172748"/>
                  </a:lnTo>
                  <a:cubicBezTo>
                    <a:pt x="96971" y="174099"/>
                    <a:pt x="99344" y="174796"/>
                    <a:pt x="101734" y="174796"/>
                  </a:cubicBezTo>
                  <a:cubicBezTo>
                    <a:pt x="103268" y="174796"/>
                    <a:pt x="104810" y="174509"/>
                    <a:pt x="106276" y="173922"/>
                  </a:cubicBezTo>
                  <a:lnTo>
                    <a:pt x="111300" y="171965"/>
                  </a:lnTo>
                  <a:cubicBezTo>
                    <a:pt x="114138" y="170823"/>
                    <a:pt x="116454" y="168703"/>
                    <a:pt x="117824" y="165930"/>
                  </a:cubicBezTo>
                  <a:cubicBezTo>
                    <a:pt x="124935" y="151251"/>
                    <a:pt x="125587" y="150729"/>
                    <a:pt x="126403" y="147696"/>
                  </a:cubicBezTo>
                  <a:lnTo>
                    <a:pt x="131524" y="129070"/>
                  </a:lnTo>
                  <a:cubicBezTo>
                    <a:pt x="132535" y="125351"/>
                    <a:pt x="130480" y="121567"/>
                    <a:pt x="126794" y="120426"/>
                  </a:cubicBezTo>
                  <a:lnTo>
                    <a:pt x="125033" y="119871"/>
                  </a:lnTo>
                  <a:cubicBezTo>
                    <a:pt x="124609" y="119741"/>
                    <a:pt x="124315" y="119316"/>
                    <a:pt x="124348" y="118860"/>
                  </a:cubicBezTo>
                  <a:cubicBezTo>
                    <a:pt x="127283" y="91883"/>
                    <a:pt x="126207" y="107475"/>
                    <a:pt x="126174" y="81771"/>
                  </a:cubicBezTo>
                  <a:cubicBezTo>
                    <a:pt x="126109" y="78215"/>
                    <a:pt x="125261" y="74627"/>
                    <a:pt x="123695" y="71431"/>
                  </a:cubicBezTo>
                  <a:cubicBezTo>
                    <a:pt x="114040" y="51826"/>
                    <a:pt x="114007" y="51010"/>
                    <a:pt x="111985" y="48173"/>
                  </a:cubicBezTo>
                  <a:cubicBezTo>
                    <a:pt x="96588" y="26252"/>
                    <a:pt x="96164" y="26448"/>
                    <a:pt x="94729" y="23186"/>
                  </a:cubicBezTo>
                  <a:lnTo>
                    <a:pt x="85954" y="3483"/>
                  </a:lnTo>
                  <a:cubicBezTo>
                    <a:pt x="84969" y="1288"/>
                    <a:pt x="82799" y="1"/>
                    <a:pt x="80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101;p73"/>
            <p:cNvSpPr/>
            <p:nvPr/>
          </p:nvSpPr>
          <p:spPr>
            <a:xfrm>
              <a:off x="2996950" y="1891125"/>
              <a:ext cx="1912350" cy="1913175"/>
            </a:xfrm>
            <a:custGeom>
              <a:avLst/>
              <a:gdLst/>
              <a:ahLst/>
              <a:cxnLst/>
              <a:rect l="l" t="t" r="r" b="b"/>
              <a:pathLst>
                <a:path w="76494" h="76527" extrusionOk="0">
                  <a:moveTo>
                    <a:pt x="38263" y="0"/>
                  </a:moveTo>
                  <a:cubicBezTo>
                    <a:pt x="31152" y="0"/>
                    <a:pt x="24204" y="1990"/>
                    <a:pt x="18169" y="5709"/>
                  </a:cubicBezTo>
                  <a:cubicBezTo>
                    <a:pt x="16734" y="6590"/>
                    <a:pt x="16310" y="8482"/>
                    <a:pt x="17191" y="9917"/>
                  </a:cubicBezTo>
                  <a:cubicBezTo>
                    <a:pt x="17762" y="10849"/>
                    <a:pt x="18760" y="11368"/>
                    <a:pt x="19782" y="11368"/>
                  </a:cubicBezTo>
                  <a:cubicBezTo>
                    <a:pt x="20335" y="11368"/>
                    <a:pt x="20895" y="11216"/>
                    <a:pt x="21399" y="10896"/>
                  </a:cubicBezTo>
                  <a:cubicBezTo>
                    <a:pt x="26455" y="7797"/>
                    <a:pt x="32294" y="6133"/>
                    <a:pt x="38263" y="6133"/>
                  </a:cubicBezTo>
                  <a:cubicBezTo>
                    <a:pt x="48930" y="6133"/>
                    <a:pt x="58390" y="11352"/>
                    <a:pt x="64261" y="19409"/>
                  </a:cubicBezTo>
                  <a:cubicBezTo>
                    <a:pt x="61478" y="18173"/>
                    <a:pt x="58629" y="17603"/>
                    <a:pt x="55855" y="17603"/>
                  </a:cubicBezTo>
                  <a:cubicBezTo>
                    <a:pt x="44943" y="17603"/>
                    <a:pt x="35197" y="26430"/>
                    <a:pt x="35197" y="38264"/>
                  </a:cubicBezTo>
                  <a:cubicBezTo>
                    <a:pt x="35197" y="46288"/>
                    <a:pt x="28673" y="52812"/>
                    <a:pt x="20648" y="52812"/>
                  </a:cubicBezTo>
                  <a:cubicBezTo>
                    <a:pt x="13276" y="52812"/>
                    <a:pt x="6361" y="47201"/>
                    <a:pt x="6100" y="38166"/>
                  </a:cubicBezTo>
                  <a:cubicBezTo>
                    <a:pt x="6133" y="30924"/>
                    <a:pt x="8514" y="24041"/>
                    <a:pt x="13048" y="18365"/>
                  </a:cubicBezTo>
                  <a:cubicBezTo>
                    <a:pt x="14092" y="17028"/>
                    <a:pt x="13863" y="15103"/>
                    <a:pt x="12526" y="14060"/>
                  </a:cubicBezTo>
                  <a:cubicBezTo>
                    <a:pt x="11973" y="13617"/>
                    <a:pt x="11308" y="13403"/>
                    <a:pt x="10646" y="13403"/>
                  </a:cubicBezTo>
                  <a:cubicBezTo>
                    <a:pt x="9747" y="13403"/>
                    <a:pt x="8854" y="13797"/>
                    <a:pt x="8253" y="14549"/>
                  </a:cubicBezTo>
                  <a:cubicBezTo>
                    <a:pt x="2838" y="21366"/>
                    <a:pt x="0" y="29587"/>
                    <a:pt x="0" y="38264"/>
                  </a:cubicBezTo>
                  <a:cubicBezTo>
                    <a:pt x="0" y="59369"/>
                    <a:pt x="17158" y="76527"/>
                    <a:pt x="38263" y="76527"/>
                  </a:cubicBezTo>
                  <a:cubicBezTo>
                    <a:pt x="45244" y="76527"/>
                    <a:pt x="52094" y="74602"/>
                    <a:pt x="58063" y="70981"/>
                  </a:cubicBezTo>
                  <a:cubicBezTo>
                    <a:pt x="59499" y="70101"/>
                    <a:pt x="59955" y="68241"/>
                    <a:pt x="59075" y="66773"/>
                  </a:cubicBezTo>
                  <a:cubicBezTo>
                    <a:pt x="58519" y="65834"/>
                    <a:pt x="57517" y="65313"/>
                    <a:pt x="56487" y="65313"/>
                  </a:cubicBezTo>
                  <a:cubicBezTo>
                    <a:pt x="55945" y="65313"/>
                    <a:pt x="55395" y="65458"/>
                    <a:pt x="54899" y="65762"/>
                  </a:cubicBezTo>
                  <a:cubicBezTo>
                    <a:pt x="49761" y="68876"/>
                    <a:pt x="44002" y="70403"/>
                    <a:pt x="38274" y="70403"/>
                  </a:cubicBezTo>
                  <a:cubicBezTo>
                    <a:pt x="28402" y="70403"/>
                    <a:pt x="18623" y="65870"/>
                    <a:pt x="12265" y="57118"/>
                  </a:cubicBezTo>
                  <a:lnTo>
                    <a:pt x="12265" y="57118"/>
                  </a:lnTo>
                  <a:cubicBezTo>
                    <a:pt x="15022" y="58360"/>
                    <a:pt x="17861" y="58934"/>
                    <a:pt x="20633" y="58934"/>
                  </a:cubicBezTo>
                  <a:cubicBezTo>
                    <a:pt x="31471" y="58934"/>
                    <a:pt x="41297" y="50161"/>
                    <a:pt x="41297" y="38264"/>
                  </a:cubicBezTo>
                  <a:cubicBezTo>
                    <a:pt x="41297" y="30239"/>
                    <a:pt x="47821" y="23715"/>
                    <a:pt x="55845" y="23715"/>
                  </a:cubicBezTo>
                  <a:cubicBezTo>
                    <a:pt x="63217" y="23715"/>
                    <a:pt x="70100" y="29326"/>
                    <a:pt x="70394" y="38361"/>
                  </a:cubicBezTo>
                  <a:cubicBezTo>
                    <a:pt x="70361" y="45701"/>
                    <a:pt x="67915" y="52616"/>
                    <a:pt x="63315" y="58357"/>
                  </a:cubicBezTo>
                  <a:cubicBezTo>
                    <a:pt x="62239" y="59695"/>
                    <a:pt x="62467" y="61619"/>
                    <a:pt x="63772" y="62663"/>
                  </a:cubicBezTo>
                  <a:cubicBezTo>
                    <a:pt x="64331" y="63125"/>
                    <a:pt x="65004" y="63346"/>
                    <a:pt x="65675" y="63346"/>
                  </a:cubicBezTo>
                  <a:cubicBezTo>
                    <a:pt x="66570" y="63346"/>
                    <a:pt x="67463" y="62952"/>
                    <a:pt x="68078" y="62207"/>
                  </a:cubicBezTo>
                  <a:cubicBezTo>
                    <a:pt x="73493" y="55454"/>
                    <a:pt x="76494" y="46940"/>
                    <a:pt x="76494" y="38264"/>
                  </a:cubicBezTo>
                  <a:cubicBezTo>
                    <a:pt x="76494" y="17159"/>
                    <a:pt x="59336" y="0"/>
                    <a:pt x="38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02;p73"/>
            <p:cNvSpPr/>
            <p:nvPr/>
          </p:nvSpPr>
          <p:spPr>
            <a:xfrm>
              <a:off x="3056475" y="1327625"/>
              <a:ext cx="152525" cy="274850"/>
            </a:xfrm>
            <a:custGeom>
              <a:avLst/>
              <a:gdLst/>
              <a:ahLst/>
              <a:cxnLst/>
              <a:rect l="l" t="t" r="r" b="b"/>
              <a:pathLst>
                <a:path w="6101" h="10994" extrusionOk="0">
                  <a:moveTo>
                    <a:pt x="3034" y="0"/>
                  </a:moveTo>
                  <a:cubicBezTo>
                    <a:pt x="1370" y="0"/>
                    <a:pt x="0" y="1370"/>
                    <a:pt x="0" y="3034"/>
                  </a:cubicBezTo>
                  <a:lnTo>
                    <a:pt x="0" y="7927"/>
                  </a:lnTo>
                  <a:cubicBezTo>
                    <a:pt x="0" y="9623"/>
                    <a:pt x="1370" y="10993"/>
                    <a:pt x="3034" y="10993"/>
                  </a:cubicBezTo>
                  <a:cubicBezTo>
                    <a:pt x="4730" y="10993"/>
                    <a:pt x="6100" y="9623"/>
                    <a:pt x="6100" y="7927"/>
                  </a:cubicBezTo>
                  <a:lnTo>
                    <a:pt x="6100" y="3034"/>
                  </a:lnTo>
                  <a:cubicBezTo>
                    <a:pt x="6100" y="1370"/>
                    <a:pt x="4730" y="0"/>
                    <a:pt x="30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103;p73"/>
            <p:cNvSpPr/>
            <p:nvPr/>
          </p:nvSpPr>
          <p:spPr>
            <a:xfrm>
              <a:off x="4329450" y="1327625"/>
              <a:ext cx="152525" cy="274850"/>
            </a:xfrm>
            <a:custGeom>
              <a:avLst/>
              <a:gdLst/>
              <a:ahLst/>
              <a:cxnLst/>
              <a:rect l="l" t="t" r="r" b="b"/>
              <a:pathLst>
                <a:path w="6101" h="10994" extrusionOk="0"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7927"/>
                  </a:lnTo>
                  <a:cubicBezTo>
                    <a:pt x="1" y="9623"/>
                    <a:pt x="1371" y="10993"/>
                    <a:pt x="3067" y="10993"/>
                  </a:cubicBezTo>
                  <a:cubicBezTo>
                    <a:pt x="4731" y="10993"/>
                    <a:pt x="6101" y="9623"/>
                    <a:pt x="6101" y="7927"/>
                  </a:cubicBezTo>
                  <a:lnTo>
                    <a:pt x="6101" y="3034"/>
                  </a:lnTo>
                  <a:cubicBezTo>
                    <a:pt x="6101" y="1370"/>
                    <a:pt x="4731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104;p73"/>
            <p:cNvSpPr/>
            <p:nvPr/>
          </p:nvSpPr>
          <p:spPr>
            <a:xfrm>
              <a:off x="3515600" y="1445800"/>
              <a:ext cx="506450" cy="230050"/>
            </a:xfrm>
            <a:custGeom>
              <a:avLst/>
              <a:gdLst/>
              <a:ahLst/>
              <a:cxnLst/>
              <a:rect l="l" t="t" r="r" b="b"/>
              <a:pathLst>
                <a:path w="20258" h="9202" extrusionOk="0">
                  <a:moveTo>
                    <a:pt x="3442" y="0"/>
                  </a:moveTo>
                  <a:cubicBezTo>
                    <a:pt x="2730" y="0"/>
                    <a:pt x="2015" y="248"/>
                    <a:pt x="1436" y="753"/>
                  </a:cubicBezTo>
                  <a:cubicBezTo>
                    <a:pt x="131" y="1862"/>
                    <a:pt x="0" y="3820"/>
                    <a:pt x="1109" y="5092"/>
                  </a:cubicBezTo>
                  <a:cubicBezTo>
                    <a:pt x="3393" y="7701"/>
                    <a:pt x="6687" y="9202"/>
                    <a:pt x="10145" y="9202"/>
                  </a:cubicBezTo>
                  <a:cubicBezTo>
                    <a:pt x="13603" y="9202"/>
                    <a:pt x="16897" y="7701"/>
                    <a:pt x="19148" y="5092"/>
                  </a:cubicBezTo>
                  <a:cubicBezTo>
                    <a:pt x="20257" y="3820"/>
                    <a:pt x="20127" y="1862"/>
                    <a:pt x="18855" y="753"/>
                  </a:cubicBezTo>
                  <a:cubicBezTo>
                    <a:pt x="18275" y="248"/>
                    <a:pt x="17560" y="0"/>
                    <a:pt x="16848" y="0"/>
                  </a:cubicBezTo>
                  <a:cubicBezTo>
                    <a:pt x="15998" y="0"/>
                    <a:pt x="15153" y="354"/>
                    <a:pt x="14549" y="1047"/>
                  </a:cubicBezTo>
                  <a:cubicBezTo>
                    <a:pt x="13440" y="2352"/>
                    <a:pt x="11841" y="3069"/>
                    <a:pt x="10145" y="3069"/>
                  </a:cubicBezTo>
                  <a:cubicBezTo>
                    <a:pt x="8449" y="3069"/>
                    <a:pt x="6850" y="2352"/>
                    <a:pt x="5741" y="1047"/>
                  </a:cubicBezTo>
                  <a:cubicBezTo>
                    <a:pt x="5138" y="354"/>
                    <a:pt x="4292" y="0"/>
                    <a:pt x="3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90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31234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85667" y="1481234"/>
            <a:ext cx="50187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Напишите в </a:t>
            </a:r>
            <a:r>
              <a:rPr lang="ru-RU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чатике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Кем работаете/кем хотелось бы работать</a:t>
            </a:r>
            <a:endParaRPr lang="en-US" sz="1600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Сколько лет стажа в сфере 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1600" dirty="0">
              <a:solidFill>
                <a:schemeClr val="accent1"/>
              </a:solidFill>
              <a:latin typeface="Proxima Nova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Пример:</a:t>
            </a:r>
            <a:endParaRPr lang="ru-RU" sz="1600" b="1" dirty="0">
              <a:solidFill>
                <a:schemeClr val="bg2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«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</a:rPr>
              <a:t>DA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, 1 год»</a:t>
            </a:r>
            <a:endParaRPr lang="en-US" sz="1600" dirty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«хочу в 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</a:rPr>
              <a:t>DE, 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студент»</a:t>
            </a:r>
          </a:p>
        </p:txBody>
      </p:sp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3860024" y="627400"/>
            <a:ext cx="4570776" cy="502500"/>
          </a:xfrm>
        </p:spPr>
        <p:txBody>
          <a:bodyPr/>
          <a:lstStyle/>
          <a:p>
            <a:pPr algn="l"/>
            <a:r>
              <a:rPr lang="ru-RU" sz="3500" b="1" dirty="0" smtClean="0">
                <a:latin typeface="Proxima Nova" panose="020B0604020202020204" charset="0"/>
              </a:rPr>
              <a:t>Кто вы :)</a:t>
            </a:r>
            <a:endParaRPr lang="en-US" sz="3500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0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474788" y="2334212"/>
            <a:ext cx="4121602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ПРЕДМЕТНАЯ ОБЛАСТЬ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02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628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Proxima Nova" panose="020B0604020202020204" charset="0"/>
              </a:rPr>
              <a:t>О нас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ru-RU" b="1" dirty="0" smtClean="0">
                <a:latin typeface="Proxima Nova" panose="020B0604020202020204" charset="0"/>
              </a:rPr>
              <a:t>сегодня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>
          <a:xfrm>
            <a:off x="701600" y="1253877"/>
            <a:ext cx="4321800" cy="3350383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Кто мы?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Бизнесмены и бизнесвумены на один вечер</a:t>
            </a:r>
          </a:p>
          <a:p>
            <a:pPr marL="139700" indent="0">
              <a:lnSpc>
                <a:spcPct val="150000"/>
              </a:lnSpc>
              <a:buNone/>
            </a:pPr>
            <a:endParaRPr lang="ru-RU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Что мы делаем?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Создаем дизайн-проекты кухонек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Делаем кухоньки на заказ</a:t>
            </a:r>
          </a:p>
          <a:p>
            <a:pPr marL="139700" indent="0">
              <a:lnSpc>
                <a:spcPct val="150000"/>
              </a:lnSpc>
              <a:buNone/>
            </a:pPr>
            <a:endParaRPr lang="ru-RU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Что мы хотим?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Хотим продавать больше кухонек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Хотим зарабатывать денежки на дальнейшее развитие бизнеса</a:t>
            </a:r>
          </a:p>
          <a:p>
            <a:pPr>
              <a:lnSpc>
                <a:spcPct val="150000"/>
              </a:lnSpc>
            </a:pPr>
            <a:endParaRPr lang="en-US" dirty="0">
              <a:latin typeface="Proxima Nova" panose="020B060402020202020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304" y="1319191"/>
            <a:ext cx="3415696" cy="341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1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2"/>
          <p:cNvSpPr txBox="1">
            <a:spLocks noGrp="1"/>
          </p:cNvSpPr>
          <p:nvPr>
            <p:ph type="subTitle" idx="1"/>
          </p:nvPr>
        </p:nvSpPr>
        <p:spPr>
          <a:xfrm>
            <a:off x="3870168" y="1282537"/>
            <a:ext cx="4226100" cy="7007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latin typeface="Proxima Nova" panose="020B0604020202020204" charset="0"/>
              </a:rPr>
              <a:t>АНАЛИТИКА</a:t>
            </a:r>
            <a:endParaRPr sz="4800" b="1" dirty="0">
              <a:latin typeface="Proxima Nova" panose="020B0604020202020204" charset="0"/>
            </a:endParaRPr>
          </a:p>
        </p:txBody>
      </p:sp>
      <p:sp>
        <p:nvSpPr>
          <p:cNvPr id="883" name="Google Shape;883;p42"/>
          <p:cNvSpPr/>
          <p:nvPr/>
        </p:nvSpPr>
        <p:spPr>
          <a:xfrm>
            <a:off x="3677558" y="3688398"/>
            <a:ext cx="47662" cy="42833"/>
          </a:xfrm>
          <a:custGeom>
            <a:avLst/>
            <a:gdLst/>
            <a:ahLst/>
            <a:cxnLst/>
            <a:rect l="l" t="t" r="r" b="b"/>
            <a:pathLst>
              <a:path w="987" h="887" extrusionOk="0">
                <a:moveTo>
                  <a:pt x="473" y="115"/>
                </a:moveTo>
                <a:cubicBezTo>
                  <a:pt x="507" y="115"/>
                  <a:pt x="543" y="121"/>
                  <a:pt x="582" y="133"/>
                </a:cubicBezTo>
                <a:cubicBezTo>
                  <a:pt x="968" y="244"/>
                  <a:pt x="832" y="775"/>
                  <a:pt x="478" y="775"/>
                </a:cubicBezTo>
                <a:cubicBezTo>
                  <a:pt x="450" y="775"/>
                  <a:pt x="421" y="771"/>
                  <a:pt x="391" y="764"/>
                </a:cubicBezTo>
                <a:lnTo>
                  <a:pt x="391" y="764"/>
                </a:lnTo>
                <a:cubicBezTo>
                  <a:pt x="391" y="764"/>
                  <a:pt x="391" y="764"/>
                  <a:pt x="391" y="764"/>
                </a:cubicBezTo>
                <a:cubicBezTo>
                  <a:pt x="35" y="635"/>
                  <a:pt x="148" y="115"/>
                  <a:pt x="473" y="115"/>
                </a:cubicBezTo>
                <a:close/>
                <a:moveTo>
                  <a:pt x="506" y="0"/>
                </a:moveTo>
                <a:cubicBezTo>
                  <a:pt x="315" y="0"/>
                  <a:pt x="129" y="124"/>
                  <a:pt x="70" y="324"/>
                </a:cubicBezTo>
                <a:cubicBezTo>
                  <a:pt x="1" y="554"/>
                  <a:pt x="132" y="773"/>
                  <a:pt x="345" y="863"/>
                </a:cubicBezTo>
                <a:lnTo>
                  <a:pt x="345" y="863"/>
                </a:lnTo>
                <a:cubicBezTo>
                  <a:pt x="351" y="867"/>
                  <a:pt x="358" y="870"/>
                  <a:pt x="367" y="872"/>
                </a:cubicBezTo>
                <a:cubicBezTo>
                  <a:pt x="367" y="872"/>
                  <a:pt x="367" y="872"/>
                  <a:pt x="367" y="872"/>
                </a:cubicBezTo>
                <a:lnTo>
                  <a:pt x="367" y="872"/>
                </a:lnTo>
                <a:cubicBezTo>
                  <a:pt x="372" y="873"/>
                  <a:pt x="376" y="874"/>
                  <a:pt x="380" y="875"/>
                </a:cubicBezTo>
                <a:lnTo>
                  <a:pt x="380" y="875"/>
                </a:lnTo>
                <a:cubicBezTo>
                  <a:pt x="416" y="883"/>
                  <a:pt x="453" y="887"/>
                  <a:pt x="489" y="887"/>
                </a:cubicBezTo>
                <a:cubicBezTo>
                  <a:pt x="682" y="887"/>
                  <a:pt x="856" y="771"/>
                  <a:pt x="915" y="574"/>
                </a:cubicBezTo>
                <a:cubicBezTo>
                  <a:pt x="986" y="336"/>
                  <a:pt x="855" y="86"/>
                  <a:pt x="617" y="14"/>
                </a:cubicBezTo>
                <a:cubicBezTo>
                  <a:pt x="581" y="5"/>
                  <a:pt x="543" y="0"/>
                  <a:pt x="506" y="0"/>
                </a:cubicBezTo>
                <a:close/>
              </a:path>
            </a:pathLst>
          </a:custGeom>
          <a:solidFill>
            <a:srgbClr val="6C4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4" name="Google Shape;884;p42"/>
          <p:cNvGrpSpPr/>
          <p:nvPr/>
        </p:nvGrpSpPr>
        <p:grpSpPr>
          <a:xfrm>
            <a:off x="782817" y="1171676"/>
            <a:ext cx="2894721" cy="3486489"/>
            <a:chOff x="1617025" y="1565800"/>
            <a:chExt cx="1099275" cy="1324000"/>
          </a:xfrm>
        </p:grpSpPr>
        <p:sp>
          <p:nvSpPr>
            <p:cNvPr id="885" name="Google Shape;885;p42"/>
            <p:cNvSpPr/>
            <p:nvPr/>
          </p:nvSpPr>
          <p:spPr>
            <a:xfrm>
              <a:off x="1877475" y="2601950"/>
              <a:ext cx="530150" cy="285775"/>
            </a:xfrm>
            <a:custGeom>
              <a:avLst/>
              <a:gdLst/>
              <a:ahLst/>
              <a:cxnLst/>
              <a:rect l="l" t="t" r="r" b="b"/>
              <a:pathLst>
                <a:path w="21206" h="11431" extrusionOk="0">
                  <a:moveTo>
                    <a:pt x="774" y="0"/>
                  </a:moveTo>
                  <a:lnTo>
                    <a:pt x="0" y="3251"/>
                  </a:lnTo>
                  <a:lnTo>
                    <a:pt x="774" y="11430"/>
                  </a:lnTo>
                  <a:lnTo>
                    <a:pt x="20777" y="10835"/>
                  </a:lnTo>
                  <a:lnTo>
                    <a:pt x="21205" y="500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2"/>
            <p:cNvSpPr/>
            <p:nvPr/>
          </p:nvSpPr>
          <p:spPr>
            <a:xfrm>
              <a:off x="1875375" y="2600450"/>
              <a:ext cx="534325" cy="289350"/>
            </a:xfrm>
            <a:custGeom>
              <a:avLst/>
              <a:gdLst/>
              <a:ahLst/>
              <a:cxnLst/>
              <a:rect l="l" t="t" r="r" b="b"/>
              <a:pathLst>
                <a:path w="21373" h="11574" extrusionOk="0">
                  <a:moveTo>
                    <a:pt x="918" y="144"/>
                  </a:moveTo>
                  <a:lnTo>
                    <a:pt x="21218" y="620"/>
                  </a:lnTo>
                  <a:lnTo>
                    <a:pt x="20777" y="10812"/>
                  </a:lnTo>
                  <a:lnTo>
                    <a:pt x="930" y="11407"/>
                  </a:lnTo>
                  <a:lnTo>
                    <a:pt x="156" y="3311"/>
                  </a:lnTo>
                  <a:lnTo>
                    <a:pt x="918" y="144"/>
                  </a:lnTo>
                  <a:close/>
                  <a:moveTo>
                    <a:pt x="811" y="1"/>
                  </a:moveTo>
                  <a:lnTo>
                    <a:pt x="1" y="3299"/>
                  </a:lnTo>
                  <a:lnTo>
                    <a:pt x="1" y="3311"/>
                  </a:lnTo>
                  <a:lnTo>
                    <a:pt x="799" y="11574"/>
                  </a:lnTo>
                  <a:lnTo>
                    <a:pt x="20873" y="10978"/>
                  </a:lnTo>
                  <a:lnTo>
                    <a:pt x="20944" y="10978"/>
                  </a:lnTo>
                  <a:lnTo>
                    <a:pt x="21373" y="572"/>
                  </a:lnTo>
                  <a:lnTo>
                    <a:pt x="21373" y="501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2"/>
            <p:cNvSpPr/>
            <p:nvPr/>
          </p:nvSpPr>
          <p:spPr>
            <a:xfrm>
              <a:off x="2140000" y="2607600"/>
              <a:ext cx="4500" cy="273275"/>
            </a:xfrm>
            <a:custGeom>
              <a:avLst/>
              <a:gdLst/>
              <a:ahLst/>
              <a:cxnLst/>
              <a:rect l="l" t="t" r="r" b="b"/>
              <a:pathLst>
                <a:path w="180" h="10931" extrusionOk="0">
                  <a:moveTo>
                    <a:pt x="1" y="1"/>
                  </a:moveTo>
                  <a:lnTo>
                    <a:pt x="24" y="10930"/>
                  </a:lnTo>
                  <a:lnTo>
                    <a:pt x="179" y="1093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2"/>
            <p:cNvSpPr/>
            <p:nvPr/>
          </p:nvSpPr>
          <p:spPr>
            <a:xfrm>
              <a:off x="1633400" y="1847100"/>
              <a:ext cx="415850" cy="353025"/>
            </a:xfrm>
            <a:custGeom>
              <a:avLst/>
              <a:gdLst/>
              <a:ahLst/>
              <a:cxnLst/>
              <a:rect l="l" t="t" r="r" b="b"/>
              <a:pathLst>
                <a:path w="16634" h="14121" extrusionOk="0">
                  <a:moveTo>
                    <a:pt x="9763" y="0"/>
                  </a:moveTo>
                  <a:lnTo>
                    <a:pt x="0" y="2858"/>
                  </a:lnTo>
                  <a:cubicBezTo>
                    <a:pt x="572" y="5644"/>
                    <a:pt x="10656" y="14121"/>
                    <a:pt x="10656" y="14121"/>
                  </a:cubicBezTo>
                  <a:lnTo>
                    <a:pt x="16633" y="3298"/>
                  </a:lnTo>
                  <a:cubicBezTo>
                    <a:pt x="16633" y="3298"/>
                    <a:pt x="12561" y="1631"/>
                    <a:pt x="12025" y="1477"/>
                  </a:cubicBezTo>
                  <a:lnTo>
                    <a:pt x="9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2"/>
            <p:cNvSpPr/>
            <p:nvPr/>
          </p:nvSpPr>
          <p:spPr>
            <a:xfrm>
              <a:off x="1631000" y="1845000"/>
              <a:ext cx="420925" cy="358100"/>
            </a:xfrm>
            <a:custGeom>
              <a:avLst/>
              <a:gdLst/>
              <a:ahLst/>
              <a:cxnLst/>
              <a:rect l="l" t="t" r="r" b="b"/>
              <a:pathLst>
                <a:path w="16837" h="14324" extrusionOk="0">
                  <a:moveTo>
                    <a:pt x="9859" y="156"/>
                  </a:moveTo>
                  <a:lnTo>
                    <a:pt x="12086" y="1620"/>
                  </a:lnTo>
                  <a:lnTo>
                    <a:pt x="12098" y="1632"/>
                  </a:lnTo>
                  <a:cubicBezTo>
                    <a:pt x="12598" y="1787"/>
                    <a:pt x="16062" y="3192"/>
                    <a:pt x="16622" y="3418"/>
                  </a:cubicBezTo>
                  <a:lnTo>
                    <a:pt x="10717" y="14086"/>
                  </a:lnTo>
                  <a:cubicBezTo>
                    <a:pt x="9835" y="13336"/>
                    <a:pt x="870" y="5668"/>
                    <a:pt x="179" y="2989"/>
                  </a:cubicBezTo>
                  <a:lnTo>
                    <a:pt x="9859" y="156"/>
                  </a:lnTo>
                  <a:close/>
                  <a:moveTo>
                    <a:pt x="9871" y="1"/>
                  </a:moveTo>
                  <a:lnTo>
                    <a:pt x="1" y="2882"/>
                  </a:lnTo>
                  <a:lnTo>
                    <a:pt x="13" y="2954"/>
                  </a:lnTo>
                  <a:cubicBezTo>
                    <a:pt x="584" y="5740"/>
                    <a:pt x="10276" y="13931"/>
                    <a:pt x="10693" y="14264"/>
                  </a:cubicBezTo>
                  <a:lnTo>
                    <a:pt x="10764" y="14324"/>
                  </a:lnTo>
                  <a:lnTo>
                    <a:pt x="16836" y="3346"/>
                  </a:lnTo>
                  <a:lnTo>
                    <a:pt x="16753" y="3311"/>
                  </a:lnTo>
                  <a:cubicBezTo>
                    <a:pt x="16598" y="3239"/>
                    <a:pt x="12729" y="1668"/>
                    <a:pt x="12145" y="1489"/>
                  </a:cubicBezTo>
                  <a:lnTo>
                    <a:pt x="987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2"/>
            <p:cNvSpPr/>
            <p:nvPr/>
          </p:nvSpPr>
          <p:spPr>
            <a:xfrm>
              <a:off x="2232575" y="1950975"/>
              <a:ext cx="483725" cy="257200"/>
            </a:xfrm>
            <a:custGeom>
              <a:avLst/>
              <a:gdLst/>
              <a:ahLst/>
              <a:cxnLst/>
              <a:rect l="l" t="t" r="r" b="b"/>
              <a:pathLst>
                <a:path w="19349" h="10288" extrusionOk="0">
                  <a:moveTo>
                    <a:pt x="5739" y="0"/>
                  </a:moveTo>
                  <a:lnTo>
                    <a:pt x="0" y="179"/>
                  </a:lnTo>
                  <a:lnTo>
                    <a:pt x="7001" y="10287"/>
                  </a:lnTo>
                  <a:cubicBezTo>
                    <a:pt x="18146" y="6430"/>
                    <a:pt x="19348" y="3406"/>
                    <a:pt x="18003" y="941"/>
                  </a:cubicBezTo>
                  <a:lnTo>
                    <a:pt x="57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2"/>
            <p:cNvSpPr/>
            <p:nvPr/>
          </p:nvSpPr>
          <p:spPr>
            <a:xfrm>
              <a:off x="2229000" y="1949200"/>
              <a:ext cx="470325" cy="261050"/>
            </a:xfrm>
            <a:custGeom>
              <a:avLst/>
              <a:gdLst/>
              <a:ahLst/>
              <a:cxnLst/>
              <a:rect l="l" t="t" r="r" b="b"/>
              <a:pathLst>
                <a:path w="18813" h="10442" extrusionOk="0">
                  <a:moveTo>
                    <a:pt x="5858" y="143"/>
                  </a:moveTo>
                  <a:lnTo>
                    <a:pt x="18098" y="1083"/>
                  </a:lnTo>
                  <a:cubicBezTo>
                    <a:pt x="18562" y="1941"/>
                    <a:pt x="18634" y="2762"/>
                    <a:pt x="18324" y="3584"/>
                  </a:cubicBezTo>
                  <a:cubicBezTo>
                    <a:pt x="17467" y="5775"/>
                    <a:pt x="13824" y="7953"/>
                    <a:pt x="7168" y="10263"/>
                  </a:cubicBezTo>
                  <a:lnTo>
                    <a:pt x="286" y="321"/>
                  </a:lnTo>
                  <a:lnTo>
                    <a:pt x="5858" y="143"/>
                  </a:lnTo>
                  <a:close/>
                  <a:moveTo>
                    <a:pt x="5882" y="0"/>
                  </a:moveTo>
                  <a:lnTo>
                    <a:pt x="1" y="191"/>
                  </a:lnTo>
                  <a:lnTo>
                    <a:pt x="7109" y="10442"/>
                  </a:lnTo>
                  <a:lnTo>
                    <a:pt x="7168" y="10430"/>
                  </a:lnTo>
                  <a:cubicBezTo>
                    <a:pt x="13919" y="8096"/>
                    <a:pt x="17610" y="5870"/>
                    <a:pt x="18467" y="3643"/>
                  </a:cubicBezTo>
                  <a:cubicBezTo>
                    <a:pt x="18812" y="2762"/>
                    <a:pt x="18717" y="1905"/>
                    <a:pt x="18217" y="976"/>
                  </a:cubicBezTo>
                  <a:lnTo>
                    <a:pt x="18205" y="952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2"/>
            <p:cNvSpPr/>
            <p:nvPr/>
          </p:nvSpPr>
          <p:spPr>
            <a:xfrm>
              <a:off x="1943850" y="1924775"/>
              <a:ext cx="402750" cy="532825"/>
            </a:xfrm>
            <a:custGeom>
              <a:avLst/>
              <a:gdLst/>
              <a:ahLst/>
              <a:cxnLst/>
              <a:rect l="l" t="t" r="r" b="b"/>
              <a:pathLst>
                <a:path w="16110" h="21313" extrusionOk="0">
                  <a:moveTo>
                    <a:pt x="8061" y="1"/>
                  </a:moveTo>
                  <a:cubicBezTo>
                    <a:pt x="3608" y="1"/>
                    <a:pt x="0" y="8204"/>
                    <a:pt x="0" y="18324"/>
                  </a:cubicBezTo>
                  <a:cubicBezTo>
                    <a:pt x="0" y="19015"/>
                    <a:pt x="12" y="19694"/>
                    <a:pt x="48" y="20360"/>
                  </a:cubicBezTo>
                  <a:lnTo>
                    <a:pt x="16002" y="21313"/>
                  </a:lnTo>
                  <a:cubicBezTo>
                    <a:pt x="16062" y="20348"/>
                    <a:pt x="16110" y="19348"/>
                    <a:pt x="16110" y="18324"/>
                  </a:cubicBezTo>
                  <a:cubicBezTo>
                    <a:pt x="16110" y="8204"/>
                    <a:pt x="12502" y="1"/>
                    <a:pt x="806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2"/>
            <p:cNvSpPr/>
            <p:nvPr/>
          </p:nvSpPr>
          <p:spPr>
            <a:xfrm>
              <a:off x="1942050" y="1923300"/>
              <a:ext cx="406325" cy="536700"/>
            </a:xfrm>
            <a:custGeom>
              <a:avLst/>
              <a:gdLst/>
              <a:ahLst/>
              <a:cxnLst/>
              <a:rect l="l" t="t" r="r" b="b"/>
              <a:pathLst>
                <a:path w="16253" h="21468" extrusionOk="0">
                  <a:moveTo>
                    <a:pt x="8133" y="143"/>
                  </a:moveTo>
                  <a:cubicBezTo>
                    <a:pt x="12538" y="143"/>
                    <a:pt x="16110" y="8323"/>
                    <a:pt x="16110" y="18383"/>
                  </a:cubicBezTo>
                  <a:cubicBezTo>
                    <a:pt x="16110" y="19348"/>
                    <a:pt x="16074" y="20336"/>
                    <a:pt x="16003" y="21300"/>
                  </a:cubicBezTo>
                  <a:lnTo>
                    <a:pt x="191" y="20348"/>
                  </a:lnTo>
                  <a:cubicBezTo>
                    <a:pt x="156" y="19693"/>
                    <a:pt x="132" y="19038"/>
                    <a:pt x="156" y="18383"/>
                  </a:cubicBezTo>
                  <a:cubicBezTo>
                    <a:pt x="156" y="8323"/>
                    <a:pt x="3728" y="143"/>
                    <a:pt x="8133" y="143"/>
                  </a:cubicBezTo>
                  <a:close/>
                  <a:moveTo>
                    <a:pt x="8133" y="0"/>
                  </a:moveTo>
                  <a:cubicBezTo>
                    <a:pt x="3644" y="0"/>
                    <a:pt x="1" y="8251"/>
                    <a:pt x="1" y="18395"/>
                  </a:cubicBezTo>
                  <a:cubicBezTo>
                    <a:pt x="1" y="19062"/>
                    <a:pt x="13" y="19753"/>
                    <a:pt x="49" y="20443"/>
                  </a:cubicBezTo>
                  <a:lnTo>
                    <a:pt x="49" y="20503"/>
                  </a:lnTo>
                  <a:lnTo>
                    <a:pt x="16134" y="21467"/>
                  </a:lnTo>
                  <a:lnTo>
                    <a:pt x="16146" y="21408"/>
                  </a:lnTo>
                  <a:cubicBezTo>
                    <a:pt x="16229" y="20407"/>
                    <a:pt x="16253" y="19395"/>
                    <a:pt x="16253" y="18395"/>
                  </a:cubicBezTo>
                  <a:cubicBezTo>
                    <a:pt x="16253" y="8263"/>
                    <a:pt x="12610" y="0"/>
                    <a:pt x="81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2"/>
            <p:cNvSpPr/>
            <p:nvPr/>
          </p:nvSpPr>
          <p:spPr>
            <a:xfrm>
              <a:off x="2115900" y="1909300"/>
              <a:ext cx="368225" cy="888875"/>
            </a:xfrm>
            <a:custGeom>
              <a:avLst/>
              <a:gdLst/>
              <a:ahLst/>
              <a:cxnLst/>
              <a:rect l="l" t="t" r="r" b="b"/>
              <a:pathLst>
                <a:path w="14729" h="35555" extrusionOk="0">
                  <a:moveTo>
                    <a:pt x="4394" y="1"/>
                  </a:moveTo>
                  <a:lnTo>
                    <a:pt x="3382" y="5156"/>
                  </a:lnTo>
                  <a:lnTo>
                    <a:pt x="953" y="17229"/>
                  </a:lnTo>
                  <a:cubicBezTo>
                    <a:pt x="953" y="17229"/>
                    <a:pt x="0" y="28671"/>
                    <a:pt x="1834" y="32588"/>
                  </a:cubicBezTo>
                  <a:cubicBezTo>
                    <a:pt x="2926" y="34951"/>
                    <a:pt x="4377" y="35555"/>
                    <a:pt x="5704" y="35555"/>
                  </a:cubicBezTo>
                  <a:cubicBezTo>
                    <a:pt x="6577" y="35555"/>
                    <a:pt x="7397" y="35294"/>
                    <a:pt x="8025" y="35100"/>
                  </a:cubicBezTo>
                  <a:cubicBezTo>
                    <a:pt x="9609" y="34624"/>
                    <a:pt x="13442" y="33528"/>
                    <a:pt x="14097" y="32457"/>
                  </a:cubicBezTo>
                  <a:cubicBezTo>
                    <a:pt x="14728" y="31385"/>
                    <a:pt x="13823" y="16217"/>
                    <a:pt x="10942" y="10121"/>
                  </a:cubicBezTo>
                  <a:cubicBezTo>
                    <a:pt x="8049" y="4013"/>
                    <a:pt x="4834" y="24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2"/>
            <p:cNvSpPr/>
            <p:nvPr/>
          </p:nvSpPr>
          <p:spPr>
            <a:xfrm>
              <a:off x="2114400" y="1909000"/>
              <a:ext cx="367625" cy="891500"/>
            </a:xfrm>
            <a:custGeom>
              <a:avLst/>
              <a:gdLst/>
              <a:ahLst/>
              <a:cxnLst/>
              <a:rect l="l" t="t" r="r" b="b"/>
              <a:pathLst>
                <a:path w="14705" h="35660" extrusionOk="0">
                  <a:moveTo>
                    <a:pt x="4370" y="1"/>
                  </a:moveTo>
                  <a:lnTo>
                    <a:pt x="3358" y="5180"/>
                  </a:lnTo>
                  <a:lnTo>
                    <a:pt x="941" y="17265"/>
                  </a:lnTo>
                  <a:cubicBezTo>
                    <a:pt x="917" y="17360"/>
                    <a:pt x="1" y="28766"/>
                    <a:pt x="1810" y="32648"/>
                  </a:cubicBezTo>
                  <a:cubicBezTo>
                    <a:pt x="2930" y="35041"/>
                    <a:pt x="4406" y="35660"/>
                    <a:pt x="5739" y="35660"/>
                  </a:cubicBezTo>
                  <a:cubicBezTo>
                    <a:pt x="6597" y="35660"/>
                    <a:pt x="7394" y="35410"/>
                    <a:pt x="8025" y="35207"/>
                  </a:cubicBezTo>
                  <a:lnTo>
                    <a:pt x="8395" y="35100"/>
                  </a:lnTo>
                  <a:cubicBezTo>
                    <a:pt x="10204" y="34553"/>
                    <a:pt x="13586" y="33540"/>
                    <a:pt x="14217" y="32505"/>
                  </a:cubicBezTo>
                  <a:cubicBezTo>
                    <a:pt x="14574" y="31921"/>
                    <a:pt x="14467" y="27635"/>
                    <a:pt x="13979" y="23170"/>
                  </a:cubicBezTo>
                  <a:cubicBezTo>
                    <a:pt x="13621" y="19801"/>
                    <a:pt x="12752" y="13645"/>
                    <a:pt x="11073" y="10085"/>
                  </a:cubicBezTo>
                  <a:cubicBezTo>
                    <a:pt x="10835" y="9585"/>
                    <a:pt x="10597" y="9073"/>
                    <a:pt x="10347" y="8585"/>
                  </a:cubicBezTo>
                  <a:lnTo>
                    <a:pt x="10204" y="8656"/>
                  </a:lnTo>
                  <a:cubicBezTo>
                    <a:pt x="10442" y="9145"/>
                    <a:pt x="10704" y="9657"/>
                    <a:pt x="10942" y="10157"/>
                  </a:cubicBezTo>
                  <a:cubicBezTo>
                    <a:pt x="13883" y="16407"/>
                    <a:pt x="14705" y="31433"/>
                    <a:pt x="14098" y="32445"/>
                  </a:cubicBezTo>
                  <a:cubicBezTo>
                    <a:pt x="13479" y="33421"/>
                    <a:pt x="10014" y="34469"/>
                    <a:pt x="8347" y="34969"/>
                  </a:cubicBezTo>
                  <a:lnTo>
                    <a:pt x="7978" y="35088"/>
                  </a:lnTo>
                  <a:cubicBezTo>
                    <a:pt x="7362" y="35272"/>
                    <a:pt x="6588" y="35505"/>
                    <a:pt x="5767" y="35505"/>
                  </a:cubicBezTo>
                  <a:cubicBezTo>
                    <a:pt x="4459" y="35505"/>
                    <a:pt x="3036" y="34914"/>
                    <a:pt x="1953" y="32588"/>
                  </a:cubicBezTo>
                  <a:cubicBezTo>
                    <a:pt x="167" y="28730"/>
                    <a:pt x="1072" y="17384"/>
                    <a:pt x="1084" y="17277"/>
                  </a:cubicBezTo>
                  <a:lnTo>
                    <a:pt x="3513" y="5204"/>
                  </a:lnTo>
                  <a:lnTo>
                    <a:pt x="4525" y="24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2"/>
            <p:cNvSpPr/>
            <p:nvPr/>
          </p:nvSpPr>
          <p:spPr>
            <a:xfrm>
              <a:off x="2141200" y="1880125"/>
              <a:ext cx="154500" cy="398300"/>
            </a:xfrm>
            <a:custGeom>
              <a:avLst/>
              <a:gdLst/>
              <a:ahLst/>
              <a:cxnLst/>
              <a:rect l="l" t="t" r="r" b="b"/>
              <a:pathLst>
                <a:path w="6180" h="15932" extrusionOk="0">
                  <a:moveTo>
                    <a:pt x="1786" y="1"/>
                  </a:moveTo>
                  <a:cubicBezTo>
                    <a:pt x="1786" y="1"/>
                    <a:pt x="1786" y="1"/>
                    <a:pt x="1786" y="1"/>
                  </a:cubicBezTo>
                  <a:lnTo>
                    <a:pt x="1786" y="1"/>
                  </a:lnTo>
                  <a:lnTo>
                    <a:pt x="1786" y="1"/>
                  </a:lnTo>
                  <a:close/>
                  <a:moveTo>
                    <a:pt x="1786" y="1"/>
                  </a:moveTo>
                  <a:lnTo>
                    <a:pt x="1750" y="453"/>
                  </a:lnTo>
                  <a:cubicBezTo>
                    <a:pt x="3382" y="894"/>
                    <a:pt x="2822" y="2799"/>
                    <a:pt x="2822" y="2799"/>
                  </a:cubicBezTo>
                  <a:cubicBezTo>
                    <a:pt x="2822" y="2799"/>
                    <a:pt x="0" y="11121"/>
                    <a:pt x="310" y="15931"/>
                  </a:cubicBezTo>
                  <a:cubicBezTo>
                    <a:pt x="310" y="15931"/>
                    <a:pt x="3203" y="10573"/>
                    <a:pt x="4060" y="8323"/>
                  </a:cubicBezTo>
                  <a:cubicBezTo>
                    <a:pt x="5120" y="5597"/>
                    <a:pt x="5644" y="4370"/>
                    <a:pt x="5644" y="4370"/>
                  </a:cubicBezTo>
                  <a:lnTo>
                    <a:pt x="3513" y="4156"/>
                  </a:lnTo>
                  <a:lnTo>
                    <a:pt x="6180" y="3727"/>
                  </a:lnTo>
                  <a:cubicBezTo>
                    <a:pt x="6180" y="3727"/>
                    <a:pt x="5775" y="2263"/>
                    <a:pt x="4227" y="1072"/>
                  </a:cubicBezTo>
                  <a:cubicBezTo>
                    <a:pt x="3012" y="153"/>
                    <a:pt x="1798" y="4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2"/>
            <p:cNvSpPr/>
            <p:nvPr/>
          </p:nvSpPr>
          <p:spPr>
            <a:xfrm>
              <a:off x="2139700" y="1878350"/>
              <a:ext cx="157775" cy="406625"/>
            </a:xfrm>
            <a:custGeom>
              <a:avLst/>
              <a:gdLst/>
              <a:ahLst/>
              <a:cxnLst/>
              <a:rect l="l" t="t" r="r" b="b"/>
              <a:pathLst>
                <a:path w="6311" h="16265" extrusionOk="0">
                  <a:moveTo>
                    <a:pt x="1870" y="167"/>
                  </a:moveTo>
                  <a:cubicBezTo>
                    <a:pt x="2168" y="215"/>
                    <a:pt x="3203" y="429"/>
                    <a:pt x="4215" y="1203"/>
                  </a:cubicBezTo>
                  <a:cubicBezTo>
                    <a:pt x="5525" y="2203"/>
                    <a:pt x="6013" y="3429"/>
                    <a:pt x="6120" y="3739"/>
                  </a:cubicBezTo>
                  <a:lnTo>
                    <a:pt x="2977" y="4263"/>
                  </a:lnTo>
                  <a:lnTo>
                    <a:pt x="5561" y="4513"/>
                  </a:lnTo>
                  <a:cubicBezTo>
                    <a:pt x="5430" y="4834"/>
                    <a:pt x="4906" y="6084"/>
                    <a:pt x="4037" y="8382"/>
                  </a:cubicBezTo>
                  <a:cubicBezTo>
                    <a:pt x="3287" y="10335"/>
                    <a:pt x="977" y="14681"/>
                    <a:pt x="417" y="15728"/>
                  </a:cubicBezTo>
                  <a:cubicBezTo>
                    <a:pt x="239" y="10954"/>
                    <a:pt x="2918" y="2989"/>
                    <a:pt x="2942" y="2905"/>
                  </a:cubicBezTo>
                  <a:cubicBezTo>
                    <a:pt x="2965" y="2870"/>
                    <a:pt x="3227" y="1917"/>
                    <a:pt x="2811" y="1191"/>
                  </a:cubicBezTo>
                  <a:cubicBezTo>
                    <a:pt x="2620" y="846"/>
                    <a:pt x="2299" y="608"/>
                    <a:pt x="1894" y="477"/>
                  </a:cubicBezTo>
                  <a:lnTo>
                    <a:pt x="1870" y="167"/>
                  </a:lnTo>
                  <a:close/>
                  <a:moveTo>
                    <a:pt x="1751" y="0"/>
                  </a:moveTo>
                  <a:lnTo>
                    <a:pt x="1727" y="596"/>
                  </a:lnTo>
                  <a:lnTo>
                    <a:pt x="1787" y="608"/>
                  </a:lnTo>
                  <a:cubicBezTo>
                    <a:pt x="2203" y="715"/>
                    <a:pt x="2501" y="941"/>
                    <a:pt x="2680" y="1262"/>
                  </a:cubicBezTo>
                  <a:cubicBezTo>
                    <a:pt x="3061" y="1941"/>
                    <a:pt x="2811" y="2858"/>
                    <a:pt x="2811" y="2858"/>
                  </a:cubicBezTo>
                  <a:cubicBezTo>
                    <a:pt x="2787" y="2953"/>
                    <a:pt x="1" y="11240"/>
                    <a:pt x="298" y="16014"/>
                  </a:cubicBezTo>
                  <a:lnTo>
                    <a:pt x="310" y="16264"/>
                  </a:lnTo>
                  <a:lnTo>
                    <a:pt x="417" y="16050"/>
                  </a:lnTo>
                  <a:cubicBezTo>
                    <a:pt x="441" y="16002"/>
                    <a:pt x="3299" y="10656"/>
                    <a:pt x="4168" y="8442"/>
                  </a:cubicBezTo>
                  <a:cubicBezTo>
                    <a:pt x="5204" y="5751"/>
                    <a:pt x="5739" y="4501"/>
                    <a:pt x="5739" y="4477"/>
                  </a:cubicBezTo>
                  <a:lnTo>
                    <a:pt x="5787" y="4394"/>
                  </a:lnTo>
                  <a:lnTo>
                    <a:pt x="4132" y="4227"/>
                  </a:lnTo>
                  <a:lnTo>
                    <a:pt x="6311" y="3870"/>
                  </a:lnTo>
                  <a:lnTo>
                    <a:pt x="6299" y="3798"/>
                  </a:lnTo>
                  <a:cubicBezTo>
                    <a:pt x="6275" y="3739"/>
                    <a:pt x="5859" y="2298"/>
                    <a:pt x="4311" y="1108"/>
                  </a:cubicBezTo>
                  <a:cubicBezTo>
                    <a:pt x="3096" y="167"/>
                    <a:pt x="1870" y="12"/>
                    <a:pt x="1834" y="12"/>
                  </a:cubicBezTo>
                  <a:lnTo>
                    <a:pt x="175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2"/>
            <p:cNvSpPr/>
            <p:nvPr/>
          </p:nvSpPr>
          <p:spPr>
            <a:xfrm>
              <a:off x="1820025" y="1909300"/>
              <a:ext cx="368525" cy="888875"/>
            </a:xfrm>
            <a:custGeom>
              <a:avLst/>
              <a:gdLst/>
              <a:ahLst/>
              <a:cxnLst/>
              <a:rect l="l" t="t" r="r" b="b"/>
              <a:pathLst>
                <a:path w="14741" h="35555" extrusionOk="0">
                  <a:moveTo>
                    <a:pt x="10347" y="1"/>
                  </a:moveTo>
                  <a:cubicBezTo>
                    <a:pt x="9894" y="24"/>
                    <a:pt x="6680" y="4013"/>
                    <a:pt x="3798" y="10121"/>
                  </a:cubicBezTo>
                  <a:cubicBezTo>
                    <a:pt x="905" y="16217"/>
                    <a:pt x="0" y="31385"/>
                    <a:pt x="643" y="32457"/>
                  </a:cubicBezTo>
                  <a:cubicBezTo>
                    <a:pt x="1298" y="33528"/>
                    <a:pt x="5120" y="34624"/>
                    <a:pt x="6715" y="35100"/>
                  </a:cubicBezTo>
                  <a:cubicBezTo>
                    <a:pt x="7339" y="35294"/>
                    <a:pt x="8155" y="35555"/>
                    <a:pt x="9027" y="35555"/>
                  </a:cubicBezTo>
                  <a:cubicBezTo>
                    <a:pt x="10353" y="35555"/>
                    <a:pt x="11808" y="34951"/>
                    <a:pt x="12907" y="32588"/>
                  </a:cubicBezTo>
                  <a:cubicBezTo>
                    <a:pt x="14740" y="28671"/>
                    <a:pt x="13788" y="17229"/>
                    <a:pt x="13788" y="17229"/>
                  </a:cubicBezTo>
                  <a:lnTo>
                    <a:pt x="11359" y="5156"/>
                  </a:lnTo>
                  <a:lnTo>
                    <a:pt x="10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2"/>
            <p:cNvSpPr/>
            <p:nvPr/>
          </p:nvSpPr>
          <p:spPr>
            <a:xfrm>
              <a:off x="1822400" y="1909000"/>
              <a:ext cx="367325" cy="891500"/>
            </a:xfrm>
            <a:custGeom>
              <a:avLst/>
              <a:gdLst/>
              <a:ahLst/>
              <a:cxnLst/>
              <a:rect l="l" t="t" r="r" b="b"/>
              <a:pathLst>
                <a:path w="14693" h="35660" extrusionOk="0">
                  <a:moveTo>
                    <a:pt x="10323" y="1"/>
                  </a:moveTo>
                  <a:lnTo>
                    <a:pt x="10180" y="24"/>
                  </a:lnTo>
                  <a:lnTo>
                    <a:pt x="11192" y="5204"/>
                  </a:lnTo>
                  <a:lnTo>
                    <a:pt x="13609" y="17277"/>
                  </a:lnTo>
                  <a:cubicBezTo>
                    <a:pt x="13633" y="17372"/>
                    <a:pt x="14550" y="28730"/>
                    <a:pt x="12752" y="32588"/>
                  </a:cubicBezTo>
                  <a:cubicBezTo>
                    <a:pt x="11665" y="34916"/>
                    <a:pt x="10242" y="35509"/>
                    <a:pt x="8938" y="35509"/>
                  </a:cubicBezTo>
                  <a:cubicBezTo>
                    <a:pt x="8115" y="35509"/>
                    <a:pt x="7340" y="35273"/>
                    <a:pt x="6728" y="35088"/>
                  </a:cubicBezTo>
                  <a:lnTo>
                    <a:pt x="6347" y="34969"/>
                  </a:lnTo>
                  <a:cubicBezTo>
                    <a:pt x="4680" y="34481"/>
                    <a:pt x="1203" y="33433"/>
                    <a:pt x="608" y="32433"/>
                  </a:cubicBezTo>
                  <a:cubicBezTo>
                    <a:pt x="1" y="31433"/>
                    <a:pt x="810" y="16396"/>
                    <a:pt x="3763" y="10157"/>
                  </a:cubicBezTo>
                  <a:cubicBezTo>
                    <a:pt x="4013" y="9657"/>
                    <a:pt x="4263" y="9133"/>
                    <a:pt x="4525" y="8621"/>
                  </a:cubicBezTo>
                  <a:lnTo>
                    <a:pt x="4382" y="8549"/>
                  </a:lnTo>
                  <a:cubicBezTo>
                    <a:pt x="4132" y="9061"/>
                    <a:pt x="3870" y="9573"/>
                    <a:pt x="3632" y="10097"/>
                  </a:cubicBezTo>
                  <a:cubicBezTo>
                    <a:pt x="1941" y="13657"/>
                    <a:pt x="1084" y="19825"/>
                    <a:pt x="727" y="23182"/>
                  </a:cubicBezTo>
                  <a:cubicBezTo>
                    <a:pt x="239" y="27647"/>
                    <a:pt x="132" y="31933"/>
                    <a:pt x="489" y="32517"/>
                  </a:cubicBezTo>
                  <a:cubicBezTo>
                    <a:pt x="1108" y="33552"/>
                    <a:pt x="4489" y="34564"/>
                    <a:pt x="6311" y="35112"/>
                  </a:cubicBezTo>
                  <a:lnTo>
                    <a:pt x="6680" y="35219"/>
                  </a:lnTo>
                  <a:cubicBezTo>
                    <a:pt x="7323" y="35422"/>
                    <a:pt x="8109" y="35660"/>
                    <a:pt x="8954" y="35660"/>
                  </a:cubicBezTo>
                  <a:cubicBezTo>
                    <a:pt x="10300" y="35660"/>
                    <a:pt x="11764" y="35041"/>
                    <a:pt x="12883" y="32648"/>
                  </a:cubicBezTo>
                  <a:cubicBezTo>
                    <a:pt x="14693" y="28766"/>
                    <a:pt x="13776" y="17360"/>
                    <a:pt x="13764" y="17241"/>
                  </a:cubicBezTo>
                  <a:lnTo>
                    <a:pt x="11335" y="5180"/>
                  </a:lnTo>
                  <a:lnTo>
                    <a:pt x="1032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2"/>
            <p:cNvSpPr/>
            <p:nvPr/>
          </p:nvSpPr>
          <p:spPr>
            <a:xfrm>
              <a:off x="1892975" y="2445675"/>
              <a:ext cx="183950" cy="76825"/>
            </a:xfrm>
            <a:custGeom>
              <a:avLst/>
              <a:gdLst/>
              <a:ahLst/>
              <a:cxnLst/>
              <a:rect l="l" t="t" r="r" b="b"/>
              <a:pathLst>
                <a:path w="7358" h="3073" extrusionOk="0">
                  <a:moveTo>
                    <a:pt x="520" y="1"/>
                  </a:moveTo>
                  <a:cubicBezTo>
                    <a:pt x="189" y="1"/>
                    <a:pt x="0" y="1990"/>
                    <a:pt x="285" y="2382"/>
                  </a:cubicBezTo>
                  <a:cubicBezTo>
                    <a:pt x="504" y="2692"/>
                    <a:pt x="3960" y="3072"/>
                    <a:pt x="5783" y="3072"/>
                  </a:cubicBezTo>
                  <a:cubicBezTo>
                    <a:pt x="6339" y="3072"/>
                    <a:pt x="6743" y="3037"/>
                    <a:pt x="6857" y="2953"/>
                  </a:cubicBezTo>
                  <a:cubicBezTo>
                    <a:pt x="7357" y="2596"/>
                    <a:pt x="7084" y="751"/>
                    <a:pt x="7084" y="751"/>
                  </a:cubicBezTo>
                  <a:cubicBezTo>
                    <a:pt x="7084" y="751"/>
                    <a:pt x="845" y="24"/>
                    <a:pt x="523" y="1"/>
                  </a:cubicBezTo>
                  <a:cubicBezTo>
                    <a:pt x="522" y="1"/>
                    <a:pt x="521" y="1"/>
                    <a:pt x="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2"/>
            <p:cNvSpPr/>
            <p:nvPr/>
          </p:nvSpPr>
          <p:spPr>
            <a:xfrm>
              <a:off x="1892050" y="2443900"/>
              <a:ext cx="186350" cy="80675"/>
            </a:xfrm>
            <a:custGeom>
              <a:avLst/>
              <a:gdLst/>
              <a:ahLst/>
              <a:cxnLst/>
              <a:rect l="l" t="t" r="r" b="b"/>
              <a:pathLst>
                <a:path w="7454" h="3227" extrusionOk="0">
                  <a:moveTo>
                    <a:pt x="560" y="155"/>
                  </a:moveTo>
                  <a:cubicBezTo>
                    <a:pt x="858" y="167"/>
                    <a:pt x="6442" y="822"/>
                    <a:pt x="7061" y="881"/>
                  </a:cubicBezTo>
                  <a:cubicBezTo>
                    <a:pt x="7133" y="1417"/>
                    <a:pt x="7228" y="2691"/>
                    <a:pt x="6871" y="2965"/>
                  </a:cubicBezTo>
                  <a:cubicBezTo>
                    <a:pt x="6769" y="3040"/>
                    <a:pt x="6392" y="3072"/>
                    <a:pt x="5863" y="3072"/>
                  </a:cubicBezTo>
                  <a:cubicBezTo>
                    <a:pt x="4714" y="3072"/>
                    <a:pt x="2853" y="2919"/>
                    <a:pt x="1572" y="2715"/>
                  </a:cubicBezTo>
                  <a:cubicBezTo>
                    <a:pt x="513" y="2548"/>
                    <a:pt x="405" y="2429"/>
                    <a:pt x="394" y="2417"/>
                  </a:cubicBezTo>
                  <a:cubicBezTo>
                    <a:pt x="167" y="2096"/>
                    <a:pt x="275" y="631"/>
                    <a:pt x="501" y="226"/>
                  </a:cubicBezTo>
                  <a:cubicBezTo>
                    <a:pt x="525" y="167"/>
                    <a:pt x="560" y="155"/>
                    <a:pt x="560" y="155"/>
                  </a:cubicBezTo>
                  <a:close/>
                  <a:moveTo>
                    <a:pt x="560" y="0"/>
                  </a:moveTo>
                  <a:cubicBezTo>
                    <a:pt x="489" y="0"/>
                    <a:pt x="405" y="48"/>
                    <a:pt x="346" y="143"/>
                  </a:cubicBezTo>
                  <a:cubicBezTo>
                    <a:pt x="108" y="595"/>
                    <a:pt x="1" y="2131"/>
                    <a:pt x="263" y="2500"/>
                  </a:cubicBezTo>
                  <a:cubicBezTo>
                    <a:pt x="310" y="2560"/>
                    <a:pt x="394" y="2691"/>
                    <a:pt x="1537" y="2870"/>
                  </a:cubicBezTo>
                  <a:cubicBezTo>
                    <a:pt x="2644" y="3048"/>
                    <a:pt x="4561" y="3227"/>
                    <a:pt x="5811" y="3227"/>
                  </a:cubicBezTo>
                  <a:cubicBezTo>
                    <a:pt x="6394" y="3227"/>
                    <a:pt x="6823" y="3191"/>
                    <a:pt x="6942" y="3084"/>
                  </a:cubicBezTo>
                  <a:cubicBezTo>
                    <a:pt x="7454" y="2691"/>
                    <a:pt x="7228" y="1000"/>
                    <a:pt x="7192" y="810"/>
                  </a:cubicBezTo>
                  <a:lnTo>
                    <a:pt x="7180" y="738"/>
                  </a:lnTo>
                  <a:lnTo>
                    <a:pt x="7121" y="738"/>
                  </a:lnTo>
                  <a:cubicBezTo>
                    <a:pt x="6871" y="715"/>
                    <a:pt x="882" y="12"/>
                    <a:pt x="56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2227525" y="2445675"/>
              <a:ext cx="183650" cy="76825"/>
            </a:xfrm>
            <a:custGeom>
              <a:avLst/>
              <a:gdLst/>
              <a:ahLst/>
              <a:cxnLst/>
              <a:rect l="l" t="t" r="r" b="b"/>
              <a:pathLst>
                <a:path w="7346" h="3073" extrusionOk="0">
                  <a:moveTo>
                    <a:pt x="6837" y="1"/>
                  </a:moveTo>
                  <a:cubicBezTo>
                    <a:pt x="6836" y="1"/>
                    <a:pt x="6835" y="1"/>
                    <a:pt x="6834" y="1"/>
                  </a:cubicBezTo>
                  <a:cubicBezTo>
                    <a:pt x="6501" y="24"/>
                    <a:pt x="262" y="751"/>
                    <a:pt x="262" y="751"/>
                  </a:cubicBezTo>
                  <a:cubicBezTo>
                    <a:pt x="262" y="751"/>
                    <a:pt x="0" y="2596"/>
                    <a:pt x="488" y="2953"/>
                  </a:cubicBezTo>
                  <a:cubicBezTo>
                    <a:pt x="599" y="3037"/>
                    <a:pt x="1003" y="3072"/>
                    <a:pt x="1559" y="3072"/>
                  </a:cubicBezTo>
                  <a:cubicBezTo>
                    <a:pt x="3383" y="3072"/>
                    <a:pt x="6853" y="2692"/>
                    <a:pt x="7072" y="2382"/>
                  </a:cubicBezTo>
                  <a:cubicBezTo>
                    <a:pt x="7345" y="1990"/>
                    <a:pt x="7157" y="1"/>
                    <a:pt x="6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2226025" y="2444200"/>
              <a:ext cx="186350" cy="80375"/>
            </a:xfrm>
            <a:custGeom>
              <a:avLst/>
              <a:gdLst/>
              <a:ahLst/>
              <a:cxnLst/>
              <a:rect l="l" t="t" r="r" b="b"/>
              <a:pathLst>
                <a:path w="7454" h="3215" extrusionOk="0">
                  <a:moveTo>
                    <a:pt x="6882" y="155"/>
                  </a:moveTo>
                  <a:cubicBezTo>
                    <a:pt x="6882" y="155"/>
                    <a:pt x="6918" y="167"/>
                    <a:pt x="6942" y="226"/>
                  </a:cubicBezTo>
                  <a:cubicBezTo>
                    <a:pt x="7168" y="631"/>
                    <a:pt x="7275" y="2084"/>
                    <a:pt x="7049" y="2417"/>
                  </a:cubicBezTo>
                  <a:cubicBezTo>
                    <a:pt x="7037" y="2417"/>
                    <a:pt x="6930" y="2548"/>
                    <a:pt x="5882" y="2715"/>
                  </a:cubicBezTo>
                  <a:cubicBezTo>
                    <a:pt x="4594" y="2919"/>
                    <a:pt x="2729" y="3072"/>
                    <a:pt x="1583" y="3072"/>
                  </a:cubicBezTo>
                  <a:cubicBezTo>
                    <a:pt x="1056" y="3072"/>
                    <a:pt x="681" y="3040"/>
                    <a:pt x="584" y="2965"/>
                  </a:cubicBezTo>
                  <a:cubicBezTo>
                    <a:pt x="239" y="2703"/>
                    <a:pt x="310" y="1417"/>
                    <a:pt x="381" y="881"/>
                  </a:cubicBezTo>
                  <a:cubicBezTo>
                    <a:pt x="1024" y="810"/>
                    <a:pt x="6597" y="155"/>
                    <a:pt x="6882" y="155"/>
                  </a:cubicBezTo>
                  <a:close/>
                  <a:moveTo>
                    <a:pt x="6882" y="0"/>
                  </a:moveTo>
                  <a:cubicBezTo>
                    <a:pt x="6573" y="12"/>
                    <a:pt x="584" y="714"/>
                    <a:pt x="322" y="750"/>
                  </a:cubicBezTo>
                  <a:lnTo>
                    <a:pt x="262" y="750"/>
                  </a:lnTo>
                  <a:lnTo>
                    <a:pt x="251" y="810"/>
                  </a:lnTo>
                  <a:cubicBezTo>
                    <a:pt x="239" y="1000"/>
                    <a:pt x="0" y="2715"/>
                    <a:pt x="501" y="3084"/>
                  </a:cubicBezTo>
                  <a:cubicBezTo>
                    <a:pt x="620" y="3179"/>
                    <a:pt x="1060" y="3215"/>
                    <a:pt x="1632" y="3215"/>
                  </a:cubicBezTo>
                  <a:cubicBezTo>
                    <a:pt x="2882" y="3215"/>
                    <a:pt x="4811" y="3036"/>
                    <a:pt x="5906" y="2869"/>
                  </a:cubicBezTo>
                  <a:cubicBezTo>
                    <a:pt x="7073" y="2679"/>
                    <a:pt x="7156" y="2548"/>
                    <a:pt x="7180" y="2500"/>
                  </a:cubicBezTo>
                  <a:cubicBezTo>
                    <a:pt x="7454" y="2131"/>
                    <a:pt x="7347" y="595"/>
                    <a:pt x="7097" y="155"/>
                  </a:cubicBezTo>
                  <a:cubicBezTo>
                    <a:pt x="7037" y="48"/>
                    <a:pt x="6966" y="0"/>
                    <a:pt x="688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2"/>
            <p:cNvSpPr/>
            <p:nvPr/>
          </p:nvSpPr>
          <p:spPr>
            <a:xfrm>
              <a:off x="2112625" y="2419000"/>
              <a:ext cx="32750" cy="30150"/>
            </a:xfrm>
            <a:custGeom>
              <a:avLst/>
              <a:gdLst/>
              <a:ahLst/>
              <a:cxnLst/>
              <a:rect l="l" t="t" r="r" b="b"/>
              <a:pathLst>
                <a:path w="1310" h="1206" extrusionOk="0">
                  <a:moveTo>
                    <a:pt x="661" y="0"/>
                  </a:moveTo>
                  <a:cubicBezTo>
                    <a:pt x="413" y="0"/>
                    <a:pt x="181" y="165"/>
                    <a:pt x="95" y="413"/>
                  </a:cubicBezTo>
                  <a:cubicBezTo>
                    <a:pt x="0" y="722"/>
                    <a:pt x="155" y="1068"/>
                    <a:pt x="476" y="1175"/>
                  </a:cubicBezTo>
                  <a:cubicBezTo>
                    <a:pt x="538" y="1196"/>
                    <a:pt x="600" y="1206"/>
                    <a:pt x="660" y="1206"/>
                  </a:cubicBezTo>
                  <a:cubicBezTo>
                    <a:pt x="905" y="1206"/>
                    <a:pt x="1129" y="1042"/>
                    <a:pt x="1215" y="794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1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2"/>
            <p:cNvSpPr/>
            <p:nvPr/>
          </p:nvSpPr>
          <p:spPr>
            <a:xfrm>
              <a:off x="2110225" y="2416975"/>
              <a:ext cx="37550" cy="34075"/>
            </a:xfrm>
            <a:custGeom>
              <a:avLst/>
              <a:gdLst/>
              <a:ahLst/>
              <a:cxnLst/>
              <a:rect l="l" t="t" r="r" b="b"/>
              <a:pathLst>
                <a:path w="1502" h="1363" extrusionOk="0">
                  <a:moveTo>
                    <a:pt x="751" y="160"/>
                  </a:moveTo>
                  <a:cubicBezTo>
                    <a:pt x="811" y="160"/>
                    <a:pt x="870" y="172"/>
                    <a:pt x="906" y="184"/>
                  </a:cubicBezTo>
                  <a:cubicBezTo>
                    <a:pt x="1180" y="279"/>
                    <a:pt x="1323" y="577"/>
                    <a:pt x="1239" y="851"/>
                  </a:cubicBezTo>
                  <a:cubicBezTo>
                    <a:pt x="1192" y="994"/>
                    <a:pt x="1084" y="1101"/>
                    <a:pt x="965" y="1172"/>
                  </a:cubicBezTo>
                  <a:cubicBezTo>
                    <a:pt x="896" y="1207"/>
                    <a:pt x="823" y="1226"/>
                    <a:pt x="747" y="1226"/>
                  </a:cubicBezTo>
                  <a:cubicBezTo>
                    <a:pt x="694" y="1226"/>
                    <a:pt x="639" y="1216"/>
                    <a:pt x="584" y="1196"/>
                  </a:cubicBezTo>
                  <a:cubicBezTo>
                    <a:pt x="311" y="1113"/>
                    <a:pt x="168" y="815"/>
                    <a:pt x="251" y="529"/>
                  </a:cubicBezTo>
                  <a:cubicBezTo>
                    <a:pt x="299" y="398"/>
                    <a:pt x="406" y="279"/>
                    <a:pt x="525" y="220"/>
                  </a:cubicBezTo>
                  <a:cubicBezTo>
                    <a:pt x="596" y="172"/>
                    <a:pt x="668" y="160"/>
                    <a:pt x="751" y="160"/>
                  </a:cubicBezTo>
                  <a:close/>
                  <a:moveTo>
                    <a:pt x="760" y="1"/>
                  </a:moveTo>
                  <a:cubicBezTo>
                    <a:pt x="661" y="1"/>
                    <a:pt x="565" y="22"/>
                    <a:pt x="465" y="65"/>
                  </a:cubicBezTo>
                  <a:cubicBezTo>
                    <a:pt x="299" y="160"/>
                    <a:pt x="180" y="291"/>
                    <a:pt x="120" y="470"/>
                  </a:cubicBezTo>
                  <a:cubicBezTo>
                    <a:pt x="1" y="827"/>
                    <a:pt x="191" y="1208"/>
                    <a:pt x="537" y="1327"/>
                  </a:cubicBezTo>
                  <a:cubicBezTo>
                    <a:pt x="596" y="1351"/>
                    <a:pt x="668" y="1363"/>
                    <a:pt x="751" y="1363"/>
                  </a:cubicBezTo>
                  <a:cubicBezTo>
                    <a:pt x="846" y="1363"/>
                    <a:pt x="953" y="1327"/>
                    <a:pt x="1049" y="1303"/>
                  </a:cubicBezTo>
                  <a:cubicBezTo>
                    <a:pt x="1203" y="1208"/>
                    <a:pt x="1323" y="1077"/>
                    <a:pt x="1382" y="899"/>
                  </a:cubicBezTo>
                  <a:cubicBezTo>
                    <a:pt x="1501" y="541"/>
                    <a:pt x="1311" y="148"/>
                    <a:pt x="965" y="29"/>
                  </a:cubicBezTo>
                  <a:cubicBezTo>
                    <a:pt x="894" y="10"/>
                    <a:pt x="826" y="1"/>
                    <a:pt x="7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2114400" y="2336150"/>
              <a:ext cx="28900" cy="30375"/>
            </a:xfrm>
            <a:custGeom>
              <a:avLst/>
              <a:gdLst/>
              <a:ahLst/>
              <a:cxnLst/>
              <a:rect l="l" t="t" r="r" b="b"/>
              <a:pathLst>
                <a:path w="1156" h="1215" extrusionOk="0">
                  <a:moveTo>
                    <a:pt x="584" y="0"/>
                  </a:moveTo>
                  <a:cubicBezTo>
                    <a:pt x="263" y="0"/>
                    <a:pt x="1" y="262"/>
                    <a:pt x="1" y="607"/>
                  </a:cubicBezTo>
                  <a:cubicBezTo>
                    <a:pt x="1" y="941"/>
                    <a:pt x="263" y="1215"/>
                    <a:pt x="584" y="1215"/>
                  </a:cubicBezTo>
                  <a:cubicBezTo>
                    <a:pt x="894" y="1215"/>
                    <a:pt x="1156" y="941"/>
                    <a:pt x="1156" y="607"/>
                  </a:cubicBezTo>
                  <a:cubicBezTo>
                    <a:pt x="1156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2110225" y="23343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5"/>
                  </a:moveTo>
                  <a:cubicBezTo>
                    <a:pt x="811" y="145"/>
                    <a:pt x="870" y="156"/>
                    <a:pt x="906" y="168"/>
                  </a:cubicBezTo>
                  <a:cubicBezTo>
                    <a:pt x="1180" y="264"/>
                    <a:pt x="1323" y="561"/>
                    <a:pt x="1239" y="835"/>
                  </a:cubicBezTo>
                  <a:cubicBezTo>
                    <a:pt x="1192" y="978"/>
                    <a:pt x="1084" y="1097"/>
                    <a:pt x="965" y="1157"/>
                  </a:cubicBezTo>
                  <a:cubicBezTo>
                    <a:pt x="896" y="1191"/>
                    <a:pt x="823" y="1210"/>
                    <a:pt x="747" y="1210"/>
                  </a:cubicBezTo>
                  <a:cubicBezTo>
                    <a:pt x="694" y="1210"/>
                    <a:pt x="639" y="1200"/>
                    <a:pt x="584" y="1180"/>
                  </a:cubicBezTo>
                  <a:cubicBezTo>
                    <a:pt x="311" y="1097"/>
                    <a:pt x="168" y="799"/>
                    <a:pt x="251" y="514"/>
                  </a:cubicBezTo>
                  <a:cubicBezTo>
                    <a:pt x="299" y="383"/>
                    <a:pt x="406" y="264"/>
                    <a:pt x="525" y="204"/>
                  </a:cubicBezTo>
                  <a:cubicBezTo>
                    <a:pt x="596" y="156"/>
                    <a:pt x="668" y="145"/>
                    <a:pt x="751" y="145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895"/>
                  </a:cubicBezTo>
                  <a:cubicBezTo>
                    <a:pt x="1501" y="537"/>
                    <a:pt x="1311" y="156"/>
                    <a:pt x="965" y="37"/>
                  </a:cubicBezTo>
                  <a:cubicBezTo>
                    <a:pt x="891" y="13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2112625" y="2502050"/>
              <a:ext cx="32750" cy="30025"/>
            </a:xfrm>
            <a:custGeom>
              <a:avLst/>
              <a:gdLst/>
              <a:ahLst/>
              <a:cxnLst/>
              <a:rect l="l" t="t" r="r" b="b"/>
              <a:pathLst>
                <a:path w="1310" h="1201" extrusionOk="0">
                  <a:moveTo>
                    <a:pt x="661" y="0"/>
                  </a:moveTo>
                  <a:cubicBezTo>
                    <a:pt x="413" y="0"/>
                    <a:pt x="181" y="164"/>
                    <a:pt x="95" y="413"/>
                  </a:cubicBezTo>
                  <a:cubicBezTo>
                    <a:pt x="0" y="722"/>
                    <a:pt x="155" y="1067"/>
                    <a:pt x="476" y="1175"/>
                  </a:cubicBezTo>
                  <a:cubicBezTo>
                    <a:pt x="533" y="1192"/>
                    <a:pt x="590" y="1200"/>
                    <a:pt x="646" y="1200"/>
                  </a:cubicBezTo>
                  <a:cubicBezTo>
                    <a:pt x="896" y="1200"/>
                    <a:pt x="1127" y="1035"/>
                    <a:pt x="1215" y="782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0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2110225" y="24998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4"/>
                  </a:moveTo>
                  <a:cubicBezTo>
                    <a:pt x="811" y="144"/>
                    <a:pt x="870" y="156"/>
                    <a:pt x="906" y="180"/>
                  </a:cubicBezTo>
                  <a:cubicBezTo>
                    <a:pt x="1180" y="263"/>
                    <a:pt x="1323" y="561"/>
                    <a:pt x="1239" y="847"/>
                  </a:cubicBezTo>
                  <a:cubicBezTo>
                    <a:pt x="1192" y="978"/>
                    <a:pt x="1084" y="1097"/>
                    <a:pt x="965" y="1156"/>
                  </a:cubicBezTo>
                  <a:cubicBezTo>
                    <a:pt x="891" y="1194"/>
                    <a:pt x="812" y="1212"/>
                    <a:pt x="731" y="1212"/>
                  </a:cubicBezTo>
                  <a:cubicBezTo>
                    <a:pt x="683" y="1212"/>
                    <a:pt x="633" y="1206"/>
                    <a:pt x="584" y="1192"/>
                  </a:cubicBezTo>
                  <a:cubicBezTo>
                    <a:pt x="311" y="1097"/>
                    <a:pt x="168" y="799"/>
                    <a:pt x="251" y="513"/>
                  </a:cubicBezTo>
                  <a:cubicBezTo>
                    <a:pt x="299" y="383"/>
                    <a:pt x="406" y="263"/>
                    <a:pt x="525" y="204"/>
                  </a:cubicBezTo>
                  <a:cubicBezTo>
                    <a:pt x="596" y="156"/>
                    <a:pt x="668" y="144"/>
                    <a:pt x="751" y="144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906"/>
                  </a:cubicBezTo>
                  <a:cubicBezTo>
                    <a:pt x="1501" y="549"/>
                    <a:pt x="1311" y="156"/>
                    <a:pt x="965" y="37"/>
                  </a:cubicBezTo>
                  <a:cubicBezTo>
                    <a:pt x="891" y="12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2008725" y="1880125"/>
              <a:ext cx="153325" cy="409300"/>
            </a:xfrm>
            <a:custGeom>
              <a:avLst/>
              <a:gdLst/>
              <a:ahLst/>
              <a:cxnLst/>
              <a:rect l="l" t="t" r="r" b="b"/>
              <a:pathLst>
                <a:path w="6133" h="16372" extrusionOk="0">
                  <a:moveTo>
                    <a:pt x="4394" y="1"/>
                  </a:moveTo>
                  <a:lnTo>
                    <a:pt x="4394" y="1"/>
                  </a:lnTo>
                  <a:lnTo>
                    <a:pt x="4394" y="1"/>
                  </a:lnTo>
                  <a:cubicBezTo>
                    <a:pt x="4394" y="1"/>
                    <a:pt x="4394" y="1"/>
                    <a:pt x="4394" y="1"/>
                  </a:cubicBezTo>
                  <a:close/>
                  <a:moveTo>
                    <a:pt x="4394" y="1"/>
                  </a:moveTo>
                  <a:cubicBezTo>
                    <a:pt x="4383" y="4"/>
                    <a:pt x="3156" y="152"/>
                    <a:pt x="1954" y="1072"/>
                  </a:cubicBezTo>
                  <a:cubicBezTo>
                    <a:pt x="406" y="2263"/>
                    <a:pt x="1" y="3727"/>
                    <a:pt x="1" y="3727"/>
                  </a:cubicBezTo>
                  <a:lnTo>
                    <a:pt x="2668" y="4156"/>
                  </a:lnTo>
                  <a:lnTo>
                    <a:pt x="537" y="4370"/>
                  </a:lnTo>
                  <a:cubicBezTo>
                    <a:pt x="537" y="4370"/>
                    <a:pt x="1061" y="5597"/>
                    <a:pt x="2108" y="8323"/>
                  </a:cubicBezTo>
                  <a:cubicBezTo>
                    <a:pt x="2977" y="10573"/>
                    <a:pt x="5823" y="16372"/>
                    <a:pt x="5823" y="16372"/>
                  </a:cubicBezTo>
                  <a:cubicBezTo>
                    <a:pt x="6133" y="11574"/>
                    <a:pt x="3347" y="2799"/>
                    <a:pt x="3347" y="2799"/>
                  </a:cubicBezTo>
                  <a:cubicBezTo>
                    <a:pt x="3347" y="2799"/>
                    <a:pt x="2799" y="894"/>
                    <a:pt x="4418" y="453"/>
                  </a:cubicBezTo>
                  <a:lnTo>
                    <a:pt x="4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2006350" y="1878350"/>
              <a:ext cx="157500" cy="418525"/>
            </a:xfrm>
            <a:custGeom>
              <a:avLst/>
              <a:gdLst/>
              <a:ahLst/>
              <a:cxnLst/>
              <a:rect l="l" t="t" r="r" b="b"/>
              <a:pathLst>
                <a:path w="6300" h="16741" extrusionOk="0">
                  <a:moveTo>
                    <a:pt x="4406" y="167"/>
                  </a:moveTo>
                  <a:lnTo>
                    <a:pt x="4418" y="477"/>
                  </a:lnTo>
                  <a:cubicBezTo>
                    <a:pt x="4001" y="608"/>
                    <a:pt x="3692" y="846"/>
                    <a:pt x="3501" y="1191"/>
                  </a:cubicBezTo>
                  <a:cubicBezTo>
                    <a:pt x="3096" y="1917"/>
                    <a:pt x="3346" y="2858"/>
                    <a:pt x="3370" y="2905"/>
                  </a:cubicBezTo>
                  <a:cubicBezTo>
                    <a:pt x="3394" y="2989"/>
                    <a:pt x="6037" y="11371"/>
                    <a:pt x="5847" y="16169"/>
                  </a:cubicBezTo>
                  <a:cubicBezTo>
                    <a:pt x="5299" y="15014"/>
                    <a:pt x="3037" y="10335"/>
                    <a:pt x="2275" y="8382"/>
                  </a:cubicBezTo>
                  <a:cubicBezTo>
                    <a:pt x="1406" y="6108"/>
                    <a:pt x="882" y="4858"/>
                    <a:pt x="751" y="4513"/>
                  </a:cubicBezTo>
                  <a:lnTo>
                    <a:pt x="3311" y="4263"/>
                  </a:lnTo>
                  <a:lnTo>
                    <a:pt x="167" y="3739"/>
                  </a:lnTo>
                  <a:cubicBezTo>
                    <a:pt x="286" y="3429"/>
                    <a:pt x="763" y="2215"/>
                    <a:pt x="2072" y="1203"/>
                  </a:cubicBezTo>
                  <a:cubicBezTo>
                    <a:pt x="3084" y="429"/>
                    <a:pt x="4120" y="215"/>
                    <a:pt x="4406" y="167"/>
                  </a:cubicBezTo>
                  <a:close/>
                  <a:moveTo>
                    <a:pt x="4561" y="0"/>
                  </a:moveTo>
                  <a:lnTo>
                    <a:pt x="4489" y="12"/>
                  </a:lnTo>
                  <a:cubicBezTo>
                    <a:pt x="4442" y="24"/>
                    <a:pt x="3215" y="167"/>
                    <a:pt x="2001" y="1096"/>
                  </a:cubicBezTo>
                  <a:cubicBezTo>
                    <a:pt x="453" y="2286"/>
                    <a:pt x="36" y="3739"/>
                    <a:pt x="24" y="3798"/>
                  </a:cubicBezTo>
                  <a:lnTo>
                    <a:pt x="1" y="3870"/>
                  </a:lnTo>
                  <a:lnTo>
                    <a:pt x="2180" y="4227"/>
                  </a:lnTo>
                  <a:lnTo>
                    <a:pt x="525" y="4394"/>
                  </a:lnTo>
                  <a:lnTo>
                    <a:pt x="572" y="4477"/>
                  </a:lnTo>
                  <a:cubicBezTo>
                    <a:pt x="572" y="4489"/>
                    <a:pt x="1108" y="5739"/>
                    <a:pt x="2144" y="8442"/>
                  </a:cubicBezTo>
                  <a:cubicBezTo>
                    <a:pt x="3013" y="10656"/>
                    <a:pt x="5823" y="16431"/>
                    <a:pt x="5859" y="16490"/>
                  </a:cubicBezTo>
                  <a:lnTo>
                    <a:pt x="5978" y="16740"/>
                  </a:lnTo>
                  <a:lnTo>
                    <a:pt x="5990" y="16479"/>
                  </a:lnTo>
                  <a:cubicBezTo>
                    <a:pt x="6299" y="11692"/>
                    <a:pt x="3549" y="2965"/>
                    <a:pt x="3513" y="2870"/>
                  </a:cubicBezTo>
                  <a:cubicBezTo>
                    <a:pt x="3501" y="2858"/>
                    <a:pt x="3251" y="1953"/>
                    <a:pt x="3632" y="1262"/>
                  </a:cubicBezTo>
                  <a:cubicBezTo>
                    <a:pt x="3811" y="953"/>
                    <a:pt x="4132" y="727"/>
                    <a:pt x="4525" y="608"/>
                  </a:cubicBezTo>
                  <a:lnTo>
                    <a:pt x="4585" y="596"/>
                  </a:lnTo>
                  <a:lnTo>
                    <a:pt x="4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1958425" y="2056550"/>
              <a:ext cx="79800" cy="64700"/>
            </a:xfrm>
            <a:custGeom>
              <a:avLst/>
              <a:gdLst/>
              <a:ahLst/>
              <a:cxnLst/>
              <a:rect l="l" t="t" r="r" b="b"/>
              <a:pathLst>
                <a:path w="3192" h="2588" extrusionOk="0">
                  <a:moveTo>
                    <a:pt x="2501" y="1"/>
                  </a:moveTo>
                  <a:cubicBezTo>
                    <a:pt x="1974" y="1"/>
                    <a:pt x="1608" y="1100"/>
                    <a:pt x="1608" y="1100"/>
                  </a:cubicBezTo>
                  <a:cubicBezTo>
                    <a:pt x="1608" y="1100"/>
                    <a:pt x="774" y="134"/>
                    <a:pt x="371" y="134"/>
                  </a:cubicBezTo>
                  <a:cubicBezTo>
                    <a:pt x="291" y="134"/>
                    <a:pt x="227" y="172"/>
                    <a:pt x="191" y="266"/>
                  </a:cubicBezTo>
                  <a:cubicBezTo>
                    <a:pt x="1" y="838"/>
                    <a:pt x="1477" y="2588"/>
                    <a:pt x="1477" y="2588"/>
                  </a:cubicBezTo>
                  <a:cubicBezTo>
                    <a:pt x="2013" y="2052"/>
                    <a:pt x="3192" y="183"/>
                    <a:pt x="2608" y="16"/>
                  </a:cubicBezTo>
                  <a:cubicBezTo>
                    <a:pt x="2572" y="6"/>
                    <a:pt x="2536" y="1"/>
                    <a:pt x="250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1956350" y="2054900"/>
              <a:ext cx="76225" cy="69325"/>
            </a:xfrm>
            <a:custGeom>
              <a:avLst/>
              <a:gdLst/>
              <a:ahLst/>
              <a:cxnLst/>
              <a:rect l="l" t="t" r="r" b="b"/>
              <a:pathLst>
                <a:path w="3049" h="2773" extrusionOk="0">
                  <a:moveTo>
                    <a:pt x="2574" y="130"/>
                  </a:moveTo>
                  <a:cubicBezTo>
                    <a:pt x="2601" y="130"/>
                    <a:pt x="2628" y="134"/>
                    <a:pt x="2656" y="142"/>
                  </a:cubicBezTo>
                  <a:cubicBezTo>
                    <a:pt x="2703" y="153"/>
                    <a:pt x="2739" y="189"/>
                    <a:pt x="2751" y="249"/>
                  </a:cubicBezTo>
                  <a:cubicBezTo>
                    <a:pt x="2870" y="677"/>
                    <a:pt x="2036" y="2035"/>
                    <a:pt x="1560" y="2559"/>
                  </a:cubicBezTo>
                  <a:cubicBezTo>
                    <a:pt x="1132" y="2035"/>
                    <a:pt x="203" y="785"/>
                    <a:pt x="358" y="368"/>
                  </a:cubicBezTo>
                  <a:cubicBezTo>
                    <a:pt x="381" y="296"/>
                    <a:pt x="405" y="273"/>
                    <a:pt x="441" y="273"/>
                  </a:cubicBezTo>
                  <a:lnTo>
                    <a:pt x="477" y="273"/>
                  </a:lnTo>
                  <a:cubicBezTo>
                    <a:pt x="739" y="273"/>
                    <a:pt x="1322" y="844"/>
                    <a:pt x="1632" y="1201"/>
                  </a:cubicBezTo>
                  <a:lnTo>
                    <a:pt x="1727" y="1308"/>
                  </a:lnTo>
                  <a:lnTo>
                    <a:pt x="1763" y="1189"/>
                  </a:lnTo>
                  <a:cubicBezTo>
                    <a:pt x="1863" y="878"/>
                    <a:pt x="2191" y="130"/>
                    <a:pt x="2574" y="130"/>
                  </a:cubicBezTo>
                  <a:close/>
                  <a:moveTo>
                    <a:pt x="2565" y="1"/>
                  </a:moveTo>
                  <a:cubicBezTo>
                    <a:pt x="2100" y="1"/>
                    <a:pt x="1764" y="731"/>
                    <a:pt x="1655" y="1035"/>
                  </a:cubicBezTo>
                  <a:cubicBezTo>
                    <a:pt x="1416" y="783"/>
                    <a:pt x="804" y="138"/>
                    <a:pt x="439" y="138"/>
                  </a:cubicBezTo>
                  <a:cubicBezTo>
                    <a:pt x="423" y="138"/>
                    <a:pt x="408" y="139"/>
                    <a:pt x="393" y="142"/>
                  </a:cubicBezTo>
                  <a:cubicBezTo>
                    <a:pt x="334" y="153"/>
                    <a:pt x="250" y="201"/>
                    <a:pt x="203" y="320"/>
                  </a:cubicBezTo>
                  <a:cubicBezTo>
                    <a:pt x="0" y="904"/>
                    <a:pt x="1346" y="2535"/>
                    <a:pt x="1501" y="2713"/>
                  </a:cubicBezTo>
                  <a:lnTo>
                    <a:pt x="1560" y="2773"/>
                  </a:lnTo>
                  <a:lnTo>
                    <a:pt x="1596" y="2737"/>
                  </a:lnTo>
                  <a:cubicBezTo>
                    <a:pt x="2060" y="2273"/>
                    <a:pt x="3048" y="773"/>
                    <a:pt x="2894" y="237"/>
                  </a:cubicBezTo>
                  <a:cubicBezTo>
                    <a:pt x="2870" y="130"/>
                    <a:pt x="2810" y="58"/>
                    <a:pt x="2703" y="23"/>
                  </a:cubicBezTo>
                  <a:cubicBezTo>
                    <a:pt x="2656" y="8"/>
                    <a:pt x="2610" y="1"/>
                    <a:pt x="25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1955150" y="2118250"/>
              <a:ext cx="28900" cy="29800"/>
            </a:xfrm>
            <a:custGeom>
              <a:avLst/>
              <a:gdLst/>
              <a:ahLst/>
              <a:cxnLst/>
              <a:rect l="l" t="t" r="r" b="b"/>
              <a:pathLst>
                <a:path w="1156" h="1192" extrusionOk="0">
                  <a:moveTo>
                    <a:pt x="584" y="1"/>
                  </a:moveTo>
                  <a:cubicBezTo>
                    <a:pt x="251" y="1"/>
                    <a:pt x="1" y="275"/>
                    <a:pt x="1" y="596"/>
                  </a:cubicBezTo>
                  <a:cubicBezTo>
                    <a:pt x="1" y="929"/>
                    <a:pt x="251" y="1191"/>
                    <a:pt x="584" y="1191"/>
                  </a:cubicBezTo>
                  <a:cubicBezTo>
                    <a:pt x="906" y="1191"/>
                    <a:pt x="1156" y="929"/>
                    <a:pt x="1156" y="596"/>
                  </a:cubicBezTo>
                  <a:cubicBezTo>
                    <a:pt x="1156" y="275"/>
                    <a:pt x="906" y="1"/>
                    <a:pt x="584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1953375" y="2116475"/>
              <a:ext cx="32775" cy="33650"/>
            </a:xfrm>
            <a:custGeom>
              <a:avLst/>
              <a:gdLst/>
              <a:ahLst/>
              <a:cxnLst/>
              <a:rect l="l" t="t" r="r" b="b"/>
              <a:pathLst>
                <a:path w="1311" h="1346" extrusionOk="0">
                  <a:moveTo>
                    <a:pt x="655" y="155"/>
                  </a:moveTo>
                  <a:cubicBezTo>
                    <a:pt x="929" y="155"/>
                    <a:pt x="1155" y="393"/>
                    <a:pt x="1155" y="667"/>
                  </a:cubicBezTo>
                  <a:cubicBezTo>
                    <a:pt x="1155" y="953"/>
                    <a:pt x="929" y="1191"/>
                    <a:pt x="655" y="1191"/>
                  </a:cubicBezTo>
                  <a:cubicBezTo>
                    <a:pt x="369" y="1191"/>
                    <a:pt x="143" y="953"/>
                    <a:pt x="143" y="667"/>
                  </a:cubicBezTo>
                  <a:cubicBezTo>
                    <a:pt x="143" y="393"/>
                    <a:pt x="369" y="155"/>
                    <a:pt x="655" y="155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67"/>
                  </a:cubicBezTo>
                  <a:cubicBezTo>
                    <a:pt x="0" y="1048"/>
                    <a:pt x="298" y="1346"/>
                    <a:pt x="655" y="1346"/>
                  </a:cubicBezTo>
                  <a:cubicBezTo>
                    <a:pt x="1012" y="1346"/>
                    <a:pt x="1310" y="1024"/>
                    <a:pt x="1310" y="667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2023925" y="2095325"/>
              <a:ext cx="15800" cy="1552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10" y="1"/>
                  </a:moveTo>
                  <a:cubicBezTo>
                    <a:pt x="131" y="1"/>
                    <a:pt x="0" y="132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1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2022125" y="2093550"/>
              <a:ext cx="19375" cy="19375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43"/>
                  </a:moveTo>
                  <a:cubicBezTo>
                    <a:pt x="525" y="143"/>
                    <a:pt x="620" y="251"/>
                    <a:pt x="620" y="382"/>
                  </a:cubicBezTo>
                  <a:cubicBezTo>
                    <a:pt x="620" y="512"/>
                    <a:pt x="525" y="620"/>
                    <a:pt x="382" y="620"/>
                  </a:cubicBezTo>
                  <a:cubicBezTo>
                    <a:pt x="251" y="620"/>
                    <a:pt x="144" y="512"/>
                    <a:pt x="144" y="382"/>
                  </a:cubicBezTo>
                  <a:cubicBezTo>
                    <a:pt x="144" y="251"/>
                    <a:pt x="251" y="143"/>
                    <a:pt x="382" y="143"/>
                  </a:cubicBezTo>
                  <a:close/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79"/>
                    <a:pt x="608" y="1"/>
                    <a:pt x="38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2016775" y="2134325"/>
              <a:ext cx="26800" cy="27700"/>
            </a:xfrm>
            <a:custGeom>
              <a:avLst/>
              <a:gdLst/>
              <a:ahLst/>
              <a:cxnLst/>
              <a:rect l="l" t="t" r="r" b="b"/>
              <a:pathLst>
                <a:path w="1072" h="1108" extrusionOk="0">
                  <a:moveTo>
                    <a:pt x="536" y="1"/>
                  </a:moveTo>
                  <a:cubicBezTo>
                    <a:pt x="239" y="1"/>
                    <a:pt x="0" y="251"/>
                    <a:pt x="0" y="548"/>
                  </a:cubicBezTo>
                  <a:cubicBezTo>
                    <a:pt x="0" y="858"/>
                    <a:pt x="239" y="1108"/>
                    <a:pt x="536" y="1108"/>
                  </a:cubicBezTo>
                  <a:cubicBezTo>
                    <a:pt x="834" y="1108"/>
                    <a:pt x="1072" y="858"/>
                    <a:pt x="1072" y="548"/>
                  </a:cubicBezTo>
                  <a:cubicBezTo>
                    <a:pt x="1072" y="251"/>
                    <a:pt x="834" y="1"/>
                    <a:pt x="536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2014975" y="2131950"/>
              <a:ext cx="30700" cy="31575"/>
            </a:xfrm>
            <a:custGeom>
              <a:avLst/>
              <a:gdLst/>
              <a:ahLst/>
              <a:cxnLst/>
              <a:rect l="l" t="t" r="r" b="b"/>
              <a:pathLst>
                <a:path w="1228" h="1263" extrusionOk="0">
                  <a:moveTo>
                    <a:pt x="608" y="167"/>
                  </a:moveTo>
                  <a:cubicBezTo>
                    <a:pt x="870" y="167"/>
                    <a:pt x="1073" y="381"/>
                    <a:pt x="1073" y="643"/>
                  </a:cubicBezTo>
                  <a:cubicBezTo>
                    <a:pt x="1073" y="917"/>
                    <a:pt x="870" y="1120"/>
                    <a:pt x="608" y="1120"/>
                  </a:cubicBezTo>
                  <a:cubicBezTo>
                    <a:pt x="358" y="1120"/>
                    <a:pt x="156" y="905"/>
                    <a:pt x="156" y="643"/>
                  </a:cubicBezTo>
                  <a:cubicBezTo>
                    <a:pt x="156" y="381"/>
                    <a:pt x="358" y="167"/>
                    <a:pt x="608" y="167"/>
                  </a:cubicBezTo>
                  <a:close/>
                  <a:moveTo>
                    <a:pt x="608" y="0"/>
                  </a:moveTo>
                  <a:cubicBezTo>
                    <a:pt x="275" y="0"/>
                    <a:pt x="1" y="286"/>
                    <a:pt x="1" y="631"/>
                  </a:cubicBezTo>
                  <a:cubicBezTo>
                    <a:pt x="1" y="977"/>
                    <a:pt x="287" y="1262"/>
                    <a:pt x="608" y="1262"/>
                  </a:cubicBezTo>
                  <a:cubicBezTo>
                    <a:pt x="953" y="1262"/>
                    <a:pt x="1227" y="977"/>
                    <a:pt x="1227" y="631"/>
                  </a:cubicBezTo>
                  <a:cubicBezTo>
                    <a:pt x="1227" y="286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2017675" y="1662525"/>
              <a:ext cx="162225" cy="188350"/>
            </a:xfrm>
            <a:custGeom>
              <a:avLst/>
              <a:gdLst/>
              <a:ahLst/>
              <a:cxnLst/>
              <a:rect l="l" t="t" r="r" b="b"/>
              <a:pathLst>
                <a:path w="6489" h="7534" extrusionOk="0">
                  <a:moveTo>
                    <a:pt x="2510" y="1"/>
                  </a:moveTo>
                  <a:cubicBezTo>
                    <a:pt x="1970" y="1"/>
                    <a:pt x="1470" y="367"/>
                    <a:pt x="1322" y="930"/>
                  </a:cubicBezTo>
                  <a:lnTo>
                    <a:pt x="179" y="5181"/>
                  </a:lnTo>
                  <a:cubicBezTo>
                    <a:pt x="0" y="5871"/>
                    <a:pt x="381" y="6550"/>
                    <a:pt x="1036" y="6740"/>
                  </a:cubicBezTo>
                  <a:lnTo>
                    <a:pt x="3643" y="7490"/>
                  </a:lnTo>
                  <a:cubicBezTo>
                    <a:pt x="3750" y="7519"/>
                    <a:pt x="3858" y="7533"/>
                    <a:pt x="3964" y="7533"/>
                  </a:cubicBezTo>
                  <a:cubicBezTo>
                    <a:pt x="4510" y="7533"/>
                    <a:pt x="5018" y="7167"/>
                    <a:pt x="5167" y="6609"/>
                  </a:cubicBezTo>
                  <a:lnTo>
                    <a:pt x="6310" y="2359"/>
                  </a:lnTo>
                  <a:cubicBezTo>
                    <a:pt x="6489" y="1668"/>
                    <a:pt x="6096" y="990"/>
                    <a:pt x="5441" y="787"/>
                  </a:cubicBezTo>
                  <a:lnTo>
                    <a:pt x="2846" y="49"/>
                  </a:lnTo>
                  <a:cubicBezTo>
                    <a:pt x="2734" y="16"/>
                    <a:pt x="2621" y="1"/>
                    <a:pt x="25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2015275" y="1660725"/>
              <a:ext cx="166425" cy="192050"/>
            </a:xfrm>
            <a:custGeom>
              <a:avLst/>
              <a:gdLst/>
              <a:ahLst/>
              <a:cxnLst/>
              <a:rect l="l" t="t" r="r" b="b"/>
              <a:pathLst>
                <a:path w="6657" h="7682" extrusionOk="0">
                  <a:moveTo>
                    <a:pt x="2596" y="131"/>
                  </a:moveTo>
                  <a:cubicBezTo>
                    <a:pt x="2698" y="131"/>
                    <a:pt x="2802" y="147"/>
                    <a:pt x="2906" y="180"/>
                  </a:cubicBezTo>
                  <a:lnTo>
                    <a:pt x="5513" y="919"/>
                  </a:lnTo>
                  <a:cubicBezTo>
                    <a:pt x="6121" y="1097"/>
                    <a:pt x="6478" y="1752"/>
                    <a:pt x="6311" y="2395"/>
                  </a:cubicBezTo>
                  <a:lnTo>
                    <a:pt x="5168" y="6657"/>
                  </a:lnTo>
                  <a:cubicBezTo>
                    <a:pt x="5097" y="6967"/>
                    <a:pt x="4894" y="7229"/>
                    <a:pt x="4620" y="7384"/>
                  </a:cubicBezTo>
                  <a:cubicBezTo>
                    <a:pt x="4438" y="7479"/>
                    <a:pt x="4245" y="7532"/>
                    <a:pt x="4048" y="7532"/>
                  </a:cubicBezTo>
                  <a:cubicBezTo>
                    <a:pt x="3950" y="7532"/>
                    <a:pt x="3851" y="7519"/>
                    <a:pt x="3751" y="7491"/>
                  </a:cubicBezTo>
                  <a:lnTo>
                    <a:pt x="1156" y="6741"/>
                  </a:lnTo>
                  <a:cubicBezTo>
                    <a:pt x="537" y="6562"/>
                    <a:pt x="179" y="5907"/>
                    <a:pt x="346" y="5264"/>
                  </a:cubicBezTo>
                  <a:lnTo>
                    <a:pt x="1489" y="1014"/>
                  </a:lnTo>
                  <a:cubicBezTo>
                    <a:pt x="1572" y="704"/>
                    <a:pt x="1763" y="430"/>
                    <a:pt x="2049" y="288"/>
                  </a:cubicBezTo>
                  <a:cubicBezTo>
                    <a:pt x="2219" y="187"/>
                    <a:pt x="2405" y="131"/>
                    <a:pt x="2596" y="131"/>
                  </a:cubicBezTo>
                  <a:close/>
                  <a:moveTo>
                    <a:pt x="2605" y="1"/>
                  </a:moveTo>
                  <a:cubicBezTo>
                    <a:pt x="2382" y="1"/>
                    <a:pt x="2161" y="59"/>
                    <a:pt x="1965" y="169"/>
                  </a:cubicBezTo>
                  <a:cubicBezTo>
                    <a:pt x="1656" y="347"/>
                    <a:pt x="1430" y="621"/>
                    <a:pt x="1346" y="978"/>
                  </a:cubicBezTo>
                  <a:lnTo>
                    <a:pt x="203" y="5241"/>
                  </a:lnTo>
                  <a:cubicBezTo>
                    <a:pt x="1" y="5955"/>
                    <a:pt x="406" y="6693"/>
                    <a:pt x="1108" y="6896"/>
                  </a:cubicBezTo>
                  <a:lnTo>
                    <a:pt x="3716" y="7634"/>
                  </a:lnTo>
                  <a:cubicBezTo>
                    <a:pt x="3835" y="7669"/>
                    <a:pt x="3954" y="7681"/>
                    <a:pt x="4073" y="7681"/>
                  </a:cubicBezTo>
                  <a:cubicBezTo>
                    <a:pt x="4287" y="7681"/>
                    <a:pt x="4501" y="7622"/>
                    <a:pt x="4692" y="7515"/>
                  </a:cubicBezTo>
                  <a:cubicBezTo>
                    <a:pt x="5001" y="7336"/>
                    <a:pt x="5228" y="7050"/>
                    <a:pt x="5323" y="6693"/>
                  </a:cubicBezTo>
                  <a:lnTo>
                    <a:pt x="6466" y="2443"/>
                  </a:lnTo>
                  <a:cubicBezTo>
                    <a:pt x="6656" y="1728"/>
                    <a:pt x="6252" y="978"/>
                    <a:pt x="5561" y="788"/>
                  </a:cubicBezTo>
                  <a:lnTo>
                    <a:pt x="2954" y="49"/>
                  </a:lnTo>
                  <a:cubicBezTo>
                    <a:pt x="2839" y="17"/>
                    <a:pt x="2722" y="1"/>
                    <a:pt x="2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1982850" y="1810400"/>
              <a:ext cx="334275" cy="219275"/>
            </a:xfrm>
            <a:custGeom>
              <a:avLst/>
              <a:gdLst/>
              <a:ahLst/>
              <a:cxnLst/>
              <a:rect l="l" t="t" r="r" b="b"/>
              <a:pathLst>
                <a:path w="13371" h="8771" extrusionOk="0">
                  <a:moveTo>
                    <a:pt x="6363" y="0"/>
                  </a:moveTo>
                  <a:cubicBezTo>
                    <a:pt x="2993" y="0"/>
                    <a:pt x="255" y="1736"/>
                    <a:pt x="131" y="4028"/>
                  </a:cubicBezTo>
                  <a:cubicBezTo>
                    <a:pt x="0" y="6433"/>
                    <a:pt x="2822" y="8552"/>
                    <a:pt x="6441" y="8755"/>
                  </a:cubicBezTo>
                  <a:cubicBezTo>
                    <a:pt x="6628" y="8765"/>
                    <a:pt x="6813" y="8770"/>
                    <a:pt x="6996" y="8770"/>
                  </a:cubicBezTo>
                  <a:cubicBezTo>
                    <a:pt x="10366" y="8770"/>
                    <a:pt x="13104" y="7035"/>
                    <a:pt x="13240" y="4742"/>
                  </a:cubicBezTo>
                  <a:cubicBezTo>
                    <a:pt x="13371" y="2337"/>
                    <a:pt x="10537" y="218"/>
                    <a:pt x="6918" y="16"/>
                  </a:cubicBezTo>
                  <a:cubicBezTo>
                    <a:pt x="6731" y="5"/>
                    <a:pt x="6546" y="0"/>
                    <a:pt x="6363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1980750" y="1808325"/>
              <a:ext cx="337575" cy="223050"/>
            </a:xfrm>
            <a:custGeom>
              <a:avLst/>
              <a:gdLst/>
              <a:ahLst/>
              <a:cxnLst/>
              <a:rect l="l" t="t" r="r" b="b"/>
              <a:pathLst>
                <a:path w="13503" h="8922" extrusionOk="0">
                  <a:moveTo>
                    <a:pt x="6442" y="170"/>
                  </a:moveTo>
                  <a:cubicBezTo>
                    <a:pt x="6621" y="170"/>
                    <a:pt x="6799" y="170"/>
                    <a:pt x="6966" y="182"/>
                  </a:cubicBezTo>
                  <a:cubicBezTo>
                    <a:pt x="10550" y="361"/>
                    <a:pt x="13371" y="2444"/>
                    <a:pt x="13252" y="4813"/>
                  </a:cubicBezTo>
                  <a:cubicBezTo>
                    <a:pt x="13205" y="5659"/>
                    <a:pt x="12800" y="6445"/>
                    <a:pt x="12062" y="7123"/>
                  </a:cubicBezTo>
                  <a:cubicBezTo>
                    <a:pt x="10893" y="8172"/>
                    <a:pt x="9074" y="8769"/>
                    <a:pt x="7090" y="8769"/>
                  </a:cubicBezTo>
                  <a:cubicBezTo>
                    <a:pt x="6911" y="8769"/>
                    <a:pt x="6731" y="8764"/>
                    <a:pt x="6549" y="8754"/>
                  </a:cubicBezTo>
                  <a:cubicBezTo>
                    <a:pt x="2965" y="8576"/>
                    <a:pt x="156" y="6492"/>
                    <a:pt x="275" y="4123"/>
                  </a:cubicBezTo>
                  <a:cubicBezTo>
                    <a:pt x="310" y="3278"/>
                    <a:pt x="715" y="2492"/>
                    <a:pt x="1465" y="1825"/>
                  </a:cubicBezTo>
                  <a:cubicBezTo>
                    <a:pt x="2620" y="777"/>
                    <a:pt x="4466" y="170"/>
                    <a:pt x="6442" y="170"/>
                  </a:cubicBezTo>
                  <a:close/>
                  <a:moveTo>
                    <a:pt x="6435" y="1"/>
                  </a:moveTo>
                  <a:cubicBezTo>
                    <a:pt x="4420" y="1"/>
                    <a:pt x="2552" y="621"/>
                    <a:pt x="1358" y="1694"/>
                  </a:cubicBezTo>
                  <a:cubicBezTo>
                    <a:pt x="596" y="2397"/>
                    <a:pt x="167" y="3230"/>
                    <a:pt x="120" y="4111"/>
                  </a:cubicBezTo>
                  <a:cubicBezTo>
                    <a:pt x="1" y="6564"/>
                    <a:pt x="2870" y="8707"/>
                    <a:pt x="6537" y="8909"/>
                  </a:cubicBezTo>
                  <a:cubicBezTo>
                    <a:pt x="6716" y="8921"/>
                    <a:pt x="6894" y="8921"/>
                    <a:pt x="7073" y="8921"/>
                  </a:cubicBezTo>
                  <a:cubicBezTo>
                    <a:pt x="9085" y="8921"/>
                    <a:pt x="10954" y="8314"/>
                    <a:pt x="12145" y="7219"/>
                  </a:cubicBezTo>
                  <a:cubicBezTo>
                    <a:pt x="12907" y="6528"/>
                    <a:pt x="13336" y="5695"/>
                    <a:pt x="13383" y="4813"/>
                  </a:cubicBezTo>
                  <a:cubicBezTo>
                    <a:pt x="13502" y="2361"/>
                    <a:pt x="10633" y="206"/>
                    <a:pt x="6966" y="15"/>
                  </a:cubicBezTo>
                  <a:cubicBezTo>
                    <a:pt x="6788" y="6"/>
                    <a:pt x="6611" y="1"/>
                    <a:pt x="6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2041175" y="1583475"/>
              <a:ext cx="231300" cy="263700"/>
            </a:xfrm>
            <a:custGeom>
              <a:avLst/>
              <a:gdLst/>
              <a:ahLst/>
              <a:cxnLst/>
              <a:rect l="l" t="t" r="r" b="b"/>
              <a:pathLst>
                <a:path w="9252" h="10548" extrusionOk="0">
                  <a:moveTo>
                    <a:pt x="4792" y="1"/>
                  </a:moveTo>
                  <a:cubicBezTo>
                    <a:pt x="4659" y="1"/>
                    <a:pt x="4534" y="4"/>
                    <a:pt x="4418" y="8"/>
                  </a:cubicBezTo>
                  <a:cubicBezTo>
                    <a:pt x="1" y="163"/>
                    <a:pt x="203" y="2699"/>
                    <a:pt x="275" y="4294"/>
                  </a:cubicBezTo>
                  <a:cubicBezTo>
                    <a:pt x="358" y="5890"/>
                    <a:pt x="679" y="8176"/>
                    <a:pt x="691" y="8235"/>
                  </a:cubicBezTo>
                  <a:cubicBezTo>
                    <a:pt x="1309" y="10110"/>
                    <a:pt x="3297" y="10548"/>
                    <a:pt x="4902" y="10548"/>
                  </a:cubicBezTo>
                  <a:cubicBezTo>
                    <a:pt x="6020" y="10548"/>
                    <a:pt x="6952" y="10335"/>
                    <a:pt x="7109" y="10248"/>
                  </a:cubicBezTo>
                  <a:cubicBezTo>
                    <a:pt x="7502" y="10045"/>
                    <a:pt x="9240" y="7842"/>
                    <a:pt x="9252" y="3985"/>
                  </a:cubicBezTo>
                  <a:cubicBezTo>
                    <a:pt x="9252" y="448"/>
                    <a:pt x="6438" y="1"/>
                    <a:pt x="4792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2238225" y="1755100"/>
              <a:ext cx="54500" cy="54825"/>
            </a:xfrm>
            <a:custGeom>
              <a:avLst/>
              <a:gdLst/>
              <a:ahLst/>
              <a:cxnLst/>
              <a:rect l="l" t="t" r="r" b="b"/>
              <a:pathLst>
                <a:path w="2180" h="2193" extrusionOk="0">
                  <a:moveTo>
                    <a:pt x="1086" y="1"/>
                  </a:moveTo>
                  <a:cubicBezTo>
                    <a:pt x="500" y="1"/>
                    <a:pt x="12" y="473"/>
                    <a:pt x="1" y="1073"/>
                  </a:cubicBezTo>
                  <a:cubicBezTo>
                    <a:pt x="1" y="1692"/>
                    <a:pt x="465" y="2180"/>
                    <a:pt x="1060" y="2192"/>
                  </a:cubicBezTo>
                  <a:cubicBezTo>
                    <a:pt x="1068" y="2192"/>
                    <a:pt x="1075" y="2192"/>
                    <a:pt x="1082" y="2192"/>
                  </a:cubicBezTo>
                  <a:cubicBezTo>
                    <a:pt x="1667" y="2192"/>
                    <a:pt x="2144" y="1720"/>
                    <a:pt x="2156" y="1120"/>
                  </a:cubicBezTo>
                  <a:cubicBezTo>
                    <a:pt x="2179" y="513"/>
                    <a:pt x="1703" y="1"/>
                    <a:pt x="1108" y="1"/>
                  </a:cubicBezTo>
                  <a:cubicBezTo>
                    <a:pt x="1101" y="1"/>
                    <a:pt x="1093" y="1"/>
                    <a:pt x="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2236450" y="1753300"/>
              <a:ext cx="57475" cy="58400"/>
            </a:xfrm>
            <a:custGeom>
              <a:avLst/>
              <a:gdLst/>
              <a:ahLst/>
              <a:cxnLst/>
              <a:rect l="l" t="t" r="r" b="b"/>
              <a:pathLst>
                <a:path w="2299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05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26" y="1"/>
                  </a:moveTo>
                  <a:cubicBezTo>
                    <a:pt x="844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27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298" y="549"/>
                    <a:pt x="1798" y="14"/>
                    <a:pt x="1167" y="2"/>
                  </a:cubicBezTo>
                  <a:cubicBezTo>
                    <a:pt x="1153" y="1"/>
                    <a:pt x="1140" y="1"/>
                    <a:pt x="1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2248650" y="1766925"/>
              <a:ext cx="22950" cy="21100"/>
            </a:xfrm>
            <a:custGeom>
              <a:avLst/>
              <a:gdLst/>
              <a:ahLst/>
              <a:cxnLst/>
              <a:rect l="l" t="t" r="r" b="b"/>
              <a:pathLst>
                <a:path w="918" h="844" extrusionOk="0">
                  <a:moveTo>
                    <a:pt x="710" y="0"/>
                  </a:moveTo>
                  <a:cubicBezTo>
                    <a:pt x="459" y="0"/>
                    <a:pt x="223" y="84"/>
                    <a:pt x="108" y="326"/>
                  </a:cubicBezTo>
                  <a:cubicBezTo>
                    <a:pt x="24" y="457"/>
                    <a:pt x="0" y="600"/>
                    <a:pt x="0" y="754"/>
                  </a:cubicBezTo>
                  <a:cubicBezTo>
                    <a:pt x="0" y="814"/>
                    <a:pt x="45" y="844"/>
                    <a:pt x="90" y="844"/>
                  </a:cubicBezTo>
                  <a:cubicBezTo>
                    <a:pt x="134" y="844"/>
                    <a:pt x="179" y="814"/>
                    <a:pt x="179" y="754"/>
                  </a:cubicBezTo>
                  <a:cubicBezTo>
                    <a:pt x="179" y="647"/>
                    <a:pt x="191" y="540"/>
                    <a:pt x="238" y="457"/>
                  </a:cubicBezTo>
                  <a:cubicBezTo>
                    <a:pt x="325" y="264"/>
                    <a:pt x="490" y="196"/>
                    <a:pt x="676" y="196"/>
                  </a:cubicBezTo>
                  <a:cubicBezTo>
                    <a:pt x="720" y="196"/>
                    <a:pt x="765" y="200"/>
                    <a:pt x="810" y="207"/>
                  </a:cubicBezTo>
                  <a:cubicBezTo>
                    <a:pt x="813" y="207"/>
                    <a:pt x="816" y="207"/>
                    <a:pt x="819" y="207"/>
                  </a:cubicBezTo>
                  <a:cubicBezTo>
                    <a:pt x="917" y="207"/>
                    <a:pt x="914" y="16"/>
                    <a:pt x="810" y="4"/>
                  </a:cubicBezTo>
                  <a:cubicBezTo>
                    <a:pt x="776" y="2"/>
                    <a:pt x="743" y="0"/>
                    <a:pt x="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2025400" y="1755100"/>
              <a:ext cx="54800" cy="54825"/>
            </a:xfrm>
            <a:custGeom>
              <a:avLst/>
              <a:gdLst/>
              <a:ahLst/>
              <a:cxnLst/>
              <a:rect l="l" t="t" r="r" b="b"/>
              <a:pathLst>
                <a:path w="2192" h="2193" extrusionOk="0">
                  <a:moveTo>
                    <a:pt x="1098" y="1"/>
                  </a:moveTo>
                  <a:cubicBezTo>
                    <a:pt x="513" y="1"/>
                    <a:pt x="36" y="473"/>
                    <a:pt x="13" y="1073"/>
                  </a:cubicBezTo>
                  <a:cubicBezTo>
                    <a:pt x="1" y="1692"/>
                    <a:pt x="477" y="2180"/>
                    <a:pt x="1072" y="2192"/>
                  </a:cubicBezTo>
                  <a:cubicBezTo>
                    <a:pt x="1080" y="2192"/>
                    <a:pt x="1087" y="2192"/>
                    <a:pt x="1094" y="2192"/>
                  </a:cubicBezTo>
                  <a:cubicBezTo>
                    <a:pt x="1679" y="2192"/>
                    <a:pt x="2156" y="1720"/>
                    <a:pt x="2180" y="1120"/>
                  </a:cubicBezTo>
                  <a:cubicBezTo>
                    <a:pt x="2191" y="513"/>
                    <a:pt x="1715" y="25"/>
                    <a:pt x="1120" y="1"/>
                  </a:cubicBezTo>
                  <a:cubicBezTo>
                    <a:pt x="1113" y="1"/>
                    <a:pt x="1105" y="1"/>
                    <a:pt x="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2"/>
            <p:cNvSpPr/>
            <p:nvPr/>
          </p:nvSpPr>
          <p:spPr>
            <a:xfrm>
              <a:off x="2023625" y="1753300"/>
              <a:ext cx="57775" cy="58400"/>
            </a:xfrm>
            <a:custGeom>
              <a:avLst/>
              <a:gdLst/>
              <a:ahLst/>
              <a:cxnLst/>
              <a:rect l="l" t="t" r="r" b="b"/>
              <a:pathLst>
                <a:path w="2311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17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38" y="1"/>
                  </a:moveTo>
                  <a:cubicBezTo>
                    <a:pt x="855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39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310" y="549"/>
                    <a:pt x="1798" y="14"/>
                    <a:pt x="1179" y="2"/>
                  </a:cubicBezTo>
                  <a:cubicBezTo>
                    <a:pt x="1165" y="1"/>
                    <a:pt x="1152" y="1"/>
                    <a:pt x="11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2"/>
            <p:cNvSpPr/>
            <p:nvPr/>
          </p:nvSpPr>
          <p:spPr>
            <a:xfrm>
              <a:off x="2047125" y="1767000"/>
              <a:ext cx="22650" cy="21625"/>
            </a:xfrm>
            <a:custGeom>
              <a:avLst/>
              <a:gdLst/>
              <a:ahLst/>
              <a:cxnLst/>
              <a:rect l="l" t="t" r="r" b="b"/>
              <a:pathLst>
                <a:path w="906" h="865" extrusionOk="0">
                  <a:moveTo>
                    <a:pt x="165" y="0"/>
                  </a:moveTo>
                  <a:cubicBezTo>
                    <a:pt x="150" y="0"/>
                    <a:pt x="135" y="1"/>
                    <a:pt x="120" y="1"/>
                  </a:cubicBezTo>
                  <a:cubicBezTo>
                    <a:pt x="1" y="25"/>
                    <a:pt x="1" y="204"/>
                    <a:pt x="120" y="204"/>
                  </a:cubicBezTo>
                  <a:cubicBezTo>
                    <a:pt x="151" y="201"/>
                    <a:pt x="183" y="199"/>
                    <a:pt x="213" y="199"/>
                  </a:cubicBezTo>
                  <a:cubicBezTo>
                    <a:pt x="413" y="199"/>
                    <a:pt x="585" y="271"/>
                    <a:pt x="668" y="478"/>
                  </a:cubicBezTo>
                  <a:cubicBezTo>
                    <a:pt x="691" y="573"/>
                    <a:pt x="715" y="680"/>
                    <a:pt x="715" y="775"/>
                  </a:cubicBezTo>
                  <a:cubicBezTo>
                    <a:pt x="703" y="835"/>
                    <a:pt x="748" y="865"/>
                    <a:pt x="796" y="865"/>
                  </a:cubicBezTo>
                  <a:cubicBezTo>
                    <a:pt x="843" y="865"/>
                    <a:pt x="894" y="835"/>
                    <a:pt x="894" y="775"/>
                  </a:cubicBezTo>
                  <a:cubicBezTo>
                    <a:pt x="906" y="632"/>
                    <a:pt x="870" y="478"/>
                    <a:pt x="799" y="347"/>
                  </a:cubicBezTo>
                  <a:cubicBezTo>
                    <a:pt x="675" y="99"/>
                    <a:pt x="423" y="0"/>
                    <a:pt x="1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2"/>
            <p:cNvSpPr/>
            <p:nvPr/>
          </p:nvSpPr>
          <p:spPr>
            <a:xfrm>
              <a:off x="2126000" y="1833400"/>
              <a:ext cx="69100" cy="115825"/>
            </a:xfrm>
            <a:custGeom>
              <a:avLst/>
              <a:gdLst/>
              <a:ahLst/>
              <a:cxnLst/>
              <a:rect l="l" t="t" r="r" b="b"/>
              <a:pathLst>
                <a:path w="2764" h="4633" extrusionOk="0">
                  <a:moveTo>
                    <a:pt x="1594" y="0"/>
                  </a:moveTo>
                  <a:cubicBezTo>
                    <a:pt x="1587" y="0"/>
                    <a:pt x="1580" y="0"/>
                    <a:pt x="1573" y="0"/>
                  </a:cubicBezTo>
                  <a:lnTo>
                    <a:pt x="1096" y="12"/>
                  </a:lnTo>
                  <a:cubicBezTo>
                    <a:pt x="489" y="24"/>
                    <a:pt x="1" y="548"/>
                    <a:pt x="13" y="1179"/>
                  </a:cubicBezTo>
                  <a:lnTo>
                    <a:pt x="61" y="3513"/>
                  </a:lnTo>
                  <a:cubicBezTo>
                    <a:pt x="72" y="4125"/>
                    <a:pt x="561" y="4632"/>
                    <a:pt x="1170" y="4632"/>
                  </a:cubicBezTo>
                  <a:cubicBezTo>
                    <a:pt x="1177" y="4632"/>
                    <a:pt x="1185" y="4632"/>
                    <a:pt x="1192" y="4632"/>
                  </a:cubicBezTo>
                  <a:lnTo>
                    <a:pt x="1668" y="4608"/>
                  </a:lnTo>
                  <a:cubicBezTo>
                    <a:pt x="2275" y="4596"/>
                    <a:pt x="2763" y="4072"/>
                    <a:pt x="2751" y="3453"/>
                  </a:cubicBezTo>
                  <a:lnTo>
                    <a:pt x="2704" y="1120"/>
                  </a:lnTo>
                  <a:cubicBezTo>
                    <a:pt x="2692" y="496"/>
                    <a:pt x="2192" y="0"/>
                    <a:pt x="15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2"/>
            <p:cNvSpPr/>
            <p:nvPr/>
          </p:nvSpPr>
          <p:spPr>
            <a:xfrm>
              <a:off x="2124825" y="1831025"/>
              <a:ext cx="72950" cy="119675"/>
            </a:xfrm>
            <a:custGeom>
              <a:avLst/>
              <a:gdLst/>
              <a:ahLst/>
              <a:cxnLst/>
              <a:rect l="l" t="t" r="r" b="b"/>
              <a:pathLst>
                <a:path w="2918" h="4787" extrusionOk="0">
                  <a:moveTo>
                    <a:pt x="1655" y="167"/>
                  </a:moveTo>
                  <a:cubicBezTo>
                    <a:pt x="1917" y="167"/>
                    <a:pt x="2155" y="274"/>
                    <a:pt x="2346" y="453"/>
                  </a:cubicBezTo>
                  <a:cubicBezTo>
                    <a:pt x="2560" y="655"/>
                    <a:pt x="2679" y="929"/>
                    <a:pt x="2679" y="1215"/>
                  </a:cubicBezTo>
                  <a:lnTo>
                    <a:pt x="2727" y="3548"/>
                  </a:lnTo>
                  <a:cubicBezTo>
                    <a:pt x="2739" y="4144"/>
                    <a:pt x="2274" y="4620"/>
                    <a:pt x="1715" y="4632"/>
                  </a:cubicBezTo>
                  <a:lnTo>
                    <a:pt x="1239" y="4644"/>
                  </a:lnTo>
                  <a:cubicBezTo>
                    <a:pt x="1213" y="4646"/>
                    <a:pt x="1188" y="4647"/>
                    <a:pt x="1163" y="4647"/>
                  </a:cubicBezTo>
                  <a:cubicBezTo>
                    <a:pt x="919" y="4647"/>
                    <a:pt x="697" y="4543"/>
                    <a:pt x="524" y="4370"/>
                  </a:cubicBezTo>
                  <a:cubicBezTo>
                    <a:pt x="310" y="4156"/>
                    <a:pt x="191" y="3894"/>
                    <a:pt x="191" y="3608"/>
                  </a:cubicBezTo>
                  <a:lnTo>
                    <a:pt x="143" y="1274"/>
                  </a:lnTo>
                  <a:cubicBezTo>
                    <a:pt x="131" y="679"/>
                    <a:pt x="596" y="203"/>
                    <a:pt x="1155" y="179"/>
                  </a:cubicBezTo>
                  <a:lnTo>
                    <a:pt x="1655" y="167"/>
                  </a:lnTo>
                  <a:close/>
                  <a:moveTo>
                    <a:pt x="1655" y="0"/>
                  </a:moveTo>
                  <a:lnTo>
                    <a:pt x="1179" y="24"/>
                  </a:lnTo>
                  <a:cubicBezTo>
                    <a:pt x="524" y="36"/>
                    <a:pt x="0" y="584"/>
                    <a:pt x="12" y="1250"/>
                  </a:cubicBezTo>
                  <a:lnTo>
                    <a:pt x="60" y="3596"/>
                  </a:lnTo>
                  <a:cubicBezTo>
                    <a:pt x="60" y="3917"/>
                    <a:pt x="191" y="4227"/>
                    <a:pt x="429" y="4453"/>
                  </a:cubicBezTo>
                  <a:cubicBezTo>
                    <a:pt x="655" y="4667"/>
                    <a:pt x="941" y="4787"/>
                    <a:pt x="1239" y="4787"/>
                  </a:cubicBezTo>
                  <a:lnTo>
                    <a:pt x="1262" y="4787"/>
                  </a:lnTo>
                  <a:lnTo>
                    <a:pt x="1739" y="4763"/>
                  </a:lnTo>
                  <a:cubicBezTo>
                    <a:pt x="2394" y="4751"/>
                    <a:pt x="2917" y="4203"/>
                    <a:pt x="2905" y="3536"/>
                  </a:cubicBezTo>
                  <a:lnTo>
                    <a:pt x="2858" y="1191"/>
                  </a:lnTo>
                  <a:cubicBezTo>
                    <a:pt x="2858" y="869"/>
                    <a:pt x="2727" y="560"/>
                    <a:pt x="2489" y="334"/>
                  </a:cubicBezTo>
                  <a:cubicBezTo>
                    <a:pt x="2251" y="107"/>
                    <a:pt x="1965" y="0"/>
                    <a:pt x="1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2073025" y="1633975"/>
              <a:ext cx="169400" cy="231000"/>
            </a:xfrm>
            <a:custGeom>
              <a:avLst/>
              <a:gdLst/>
              <a:ahLst/>
              <a:cxnLst/>
              <a:rect l="l" t="t" r="r" b="b"/>
              <a:pathLst>
                <a:path w="6776" h="9240" extrusionOk="0">
                  <a:moveTo>
                    <a:pt x="2382" y="0"/>
                  </a:moveTo>
                  <a:cubicBezTo>
                    <a:pt x="1072" y="0"/>
                    <a:pt x="1" y="1096"/>
                    <a:pt x="1" y="2453"/>
                  </a:cubicBezTo>
                  <a:lnTo>
                    <a:pt x="1" y="6787"/>
                  </a:lnTo>
                  <a:cubicBezTo>
                    <a:pt x="1" y="8144"/>
                    <a:pt x="1072" y="9240"/>
                    <a:pt x="2382" y="9240"/>
                  </a:cubicBezTo>
                  <a:lnTo>
                    <a:pt x="4394" y="9240"/>
                  </a:lnTo>
                  <a:cubicBezTo>
                    <a:pt x="5704" y="9240"/>
                    <a:pt x="6775" y="8144"/>
                    <a:pt x="6775" y="6787"/>
                  </a:cubicBezTo>
                  <a:lnTo>
                    <a:pt x="6775" y="2453"/>
                  </a:lnTo>
                  <a:cubicBezTo>
                    <a:pt x="6775" y="1096"/>
                    <a:pt x="5704" y="0"/>
                    <a:pt x="4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2071250" y="1631600"/>
              <a:ext cx="172950" cy="234875"/>
            </a:xfrm>
            <a:custGeom>
              <a:avLst/>
              <a:gdLst/>
              <a:ahLst/>
              <a:cxnLst/>
              <a:rect l="l" t="t" r="r" b="b"/>
              <a:pathLst>
                <a:path w="6918" h="9395" extrusionOk="0">
                  <a:moveTo>
                    <a:pt x="4453" y="167"/>
                  </a:moveTo>
                  <a:cubicBezTo>
                    <a:pt x="5715" y="167"/>
                    <a:pt x="6751" y="1238"/>
                    <a:pt x="6751" y="2548"/>
                  </a:cubicBezTo>
                  <a:lnTo>
                    <a:pt x="6751" y="6882"/>
                  </a:lnTo>
                  <a:cubicBezTo>
                    <a:pt x="6751" y="8192"/>
                    <a:pt x="5727" y="9263"/>
                    <a:pt x="4453" y="9263"/>
                  </a:cubicBezTo>
                  <a:lnTo>
                    <a:pt x="2441" y="9263"/>
                  </a:lnTo>
                  <a:cubicBezTo>
                    <a:pt x="1179" y="9263"/>
                    <a:pt x="131" y="8192"/>
                    <a:pt x="131" y="6882"/>
                  </a:cubicBezTo>
                  <a:lnTo>
                    <a:pt x="131" y="2548"/>
                  </a:lnTo>
                  <a:cubicBezTo>
                    <a:pt x="131" y="1238"/>
                    <a:pt x="1155" y="167"/>
                    <a:pt x="2441" y="167"/>
                  </a:cubicBezTo>
                  <a:close/>
                  <a:moveTo>
                    <a:pt x="2453" y="0"/>
                  </a:moveTo>
                  <a:cubicBezTo>
                    <a:pt x="1096" y="0"/>
                    <a:pt x="0" y="1131"/>
                    <a:pt x="0" y="2536"/>
                  </a:cubicBezTo>
                  <a:lnTo>
                    <a:pt x="0" y="6870"/>
                  </a:lnTo>
                  <a:cubicBezTo>
                    <a:pt x="0" y="8263"/>
                    <a:pt x="1096" y="9394"/>
                    <a:pt x="2453" y="9394"/>
                  </a:cubicBezTo>
                  <a:lnTo>
                    <a:pt x="4465" y="9394"/>
                  </a:lnTo>
                  <a:cubicBezTo>
                    <a:pt x="5822" y="9394"/>
                    <a:pt x="6918" y="8263"/>
                    <a:pt x="6918" y="6870"/>
                  </a:cubicBezTo>
                  <a:lnTo>
                    <a:pt x="6918" y="2536"/>
                  </a:lnTo>
                  <a:cubicBezTo>
                    <a:pt x="6918" y="1131"/>
                    <a:pt x="5822" y="0"/>
                    <a:pt x="4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2147450" y="1731300"/>
              <a:ext cx="20250" cy="40200"/>
            </a:xfrm>
            <a:custGeom>
              <a:avLst/>
              <a:gdLst/>
              <a:ahLst/>
              <a:cxnLst/>
              <a:rect l="l" t="t" r="r" b="b"/>
              <a:pathLst>
                <a:path w="810" h="1608" extrusionOk="0">
                  <a:moveTo>
                    <a:pt x="369" y="1"/>
                  </a:moveTo>
                  <a:lnTo>
                    <a:pt x="0" y="1608"/>
                  </a:lnTo>
                  <a:lnTo>
                    <a:pt x="0" y="1608"/>
                  </a:lnTo>
                  <a:lnTo>
                    <a:pt x="810" y="1584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2075400" y="1764825"/>
              <a:ext cx="44100" cy="43700"/>
            </a:xfrm>
            <a:custGeom>
              <a:avLst/>
              <a:gdLst/>
              <a:ahLst/>
              <a:cxnLst/>
              <a:rect l="l" t="t" r="r" b="b"/>
              <a:pathLst>
                <a:path w="1764" h="1748" extrusionOk="0">
                  <a:moveTo>
                    <a:pt x="871" y="1"/>
                  </a:moveTo>
                  <a:cubicBezTo>
                    <a:pt x="430" y="1"/>
                    <a:pt x="58" y="354"/>
                    <a:pt x="25" y="803"/>
                  </a:cubicBezTo>
                  <a:cubicBezTo>
                    <a:pt x="1" y="1279"/>
                    <a:pt x="334" y="1720"/>
                    <a:pt x="811" y="1743"/>
                  </a:cubicBezTo>
                  <a:cubicBezTo>
                    <a:pt x="838" y="1746"/>
                    <a:pt x="866" y="1747"/>
                    <a:pt x="893" y="1747"/>
                  </a:cubicBezTo>
                  <a:cubicBezTo>
                    <a:pt x="1334" y="1747"/>
                    <a:pt x="1706" y="1394"/>
                    <a:pt x="1739" y="946"/>
                  </a:cubicBezTo>
                  <a:cubicBezTo>
                    <a:pt x="1763" y="446"/>
                    <a:pt x="1406" y="29"/>
                    <a:pt x="953" y="5"/>
                  </a:cubicBezTo>
                  <a:cubicBezTo>
                    <a:pt x="926" y="2"/>
                    <a:pt x="898" y="1"/>
                    <a:pt x="87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2191800" y="1764825"/>
              <a:ext cx="44675" cy="43700"/>
            </a:xfrm>
            <a:custGeom>
              <a:avLst/>
              <a:gdLst/>
              <a:ahLst/>
              <a:cxnLst/>
              <a:rect l="l" t="t" r="r" b="b"/>
              <a:pathLst>
                <a:path w="1787" h="1748" extrusionOk="0">
                  <a:moveTo>
                    <a:pt x="870" y="1"/>
                  </a:moveTo>
                  <a:cubicBezTo>
                    <a:pt x="429" y="1"/>
                    <a:pt x="58" y="354"/>
                    <a:pt x="24" y="803"/>
                  </a:cubicBezTo>
                  <a:cubicBezTo>
                    <a:pt x="0" y="1279"/>
                    <a:pt x="334" y="1720"/>
                    <a:pt x="810" y="1743"/>
                  </a:cubicBezTo>
                  <a:cubicBezTo>
                    <a:pt x="838" y="1746"/>
                    <a:pt x="867" y="1747"/>
                    <a:pt x="895" y="1747"/>
                  </a:cubicBezTo>
                  <a:cubicBezTo>
                    <a:pt x="1344" y="1747"/>
                    <a:pt x="1705" y="1394"/>
                    <a:pt x="1739" y="946"/>
                  </a:cubicBezTo>
                  <a:cubicBezTo>
                    <a:pt x="1786" y="446"/>
                    <a:pt x="1429" y="29"/>
                    <a:pt x="953" y="5"/>
                  </a:cubicBezTo>
                  <a:cubicBezTo>
                    <a:pt x="925" y="2"/>
                    <a:pt x="897" y="1"/>
                    <a:pt x="8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2"/>
            <p:cNvSpPr/>
            <p:nvPr/>
          </p:nvSpPr>
          <p:spPr>
            <a:xfrm>
              <a:off x="2144175" y="1800950"/>
              <a:ext cx="33350" cy="15200"/>
            </a:xfrm>
            <a:custGeom>
              <a:avLst/>
              <a:gdLst/>
              <a:ahLst/>
              <a:cxnLst/>
              <a:rect l="l" t="t" r="r" b="b"/>
              <a:pathLst>
                <a:path w="1334" h="608" extrusionOk="0">
                  <a:moveTo>
                    <a:pt x="0" y="1"/>
                  </a:moveTo>
                  <a:cubicBezTo>
                    <a:pt x="36" y="346"/>
                    <a:pt x="322" y="608"/>
                    <a:pt x="667" y="608"/>
                  </a:cubicBezTo>
                  <a:cubicBezTo>
                    <a:pt x="1012" y="608"/>
                    <a:pt x="1298" y="346"/>
                    <a:pt x="1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2"/>
            <p:cNvSpPr/>
            <p:nvPr/>
          </p:nvSpPr>
          <p:spPr>
            <a:xfrm>
              <a:off x="2141500" y="1799175"/>
              <a:ext cx="37525" cy="19075"/>
            </a:xfrm>
            <a:custGeom>
              <a:avLst/>
              <a:gdLst/>
              <a:ahLst/>
              <a:cxnLst/>
              <a:rect l="l" t="t" r="r" b="b"/>
              <a:pathLst>
                <a:path w="1501" h="763" extrusionOk="0">
                  <a:moveTo>
                    <a:pt x="1357" y="143"/>
                  </a:moveTo>
                  <a:cubicBezTo>
                    <a:pt x="1286" y="417"/>
                    <a:pt x="1060" y="607"/>
                    <a:pt x="774" y="607"/>
                  </a:cubicBezTo>
                  <a:cubicBezTo>
                    <a:pt x="488" y="607"/>
                    <a:pt x="274" y="417"/>
                    <a:pt x="191" y="143"/>
                  </a:cubicBezTo>
                  <a:close/>
                  <a:moveTo>
                    <a:pt x="0" y="0"/>
                  </a:moveTo>
                  <a:lnTo>
                    <a:pt x="12" y="84"/>
                  </a:lnTo>
                  <a:cubicBezTo>
                    <a:pt x="60" y="477"/>
                    <a:pt x="393" y="762"/>
                    <a:pt x="762" y="762"/>
                  </a:cubicBezTo>
                  <a:cubicBezTo>
                    <a:pt x="1143" y="762"/>
                    <a:pt x="1465" y="477"/>
                    <a:pt x="1488" y="84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2"/>
            <p:cNvSpPr/>
            <p:nvPr/>
          </p:nvSpPr>
          <p:spPr>
            <a:xfrm>
              <a:off x="2089250" y="1731900"/>
              <a:ext cx="40350" cy="23550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816" y="0"/>
                  </a:moveTo>
                  <a:cubicBezTo>
                    <a:pt x="352" y="0"/>
                    <a:pt x="18" y="381"/>
                    <a:pt x="7" y="834"/>
                  </a:cubicBezTo>
                  <a:cubicBezTo>
                    <a:pt x="1" y="905"/>
                    <a:pt x="54" y="941"/>
                    <a:pt x="111" y="941"/>
                  </a:cubicBezTo>
                  <a:cubicBezTo>
                    <a:pt x="167" y="941"/>
                    <a:pt x="227" y="905"/>
                    <a:pt x="233" y="834"/>
                  </a:cubicBezTo>
                  <a:cubicBezTo>
                    <a:pt x="257" y="447"/>
                    <a:pt x="539" y="253"/>
                    <a:pt x="822" y="253"/>
                  </a:cubicBezTo>
                  <a:cubicBezTo>
                    <a:pt x="1105" y="253"/>
                    <a:pt x="1388" y="447"/>
                    <a:pt x="1411" y="834"/>
                  </a:cubicBezTo>
                  <a:cubicBezTo>
                    <a:pt x="1400" y="899"/>
                    <a:pt x="1450" y="932"/>
                    <a:pt x="1504" y="932"/>
                  </a:cubicBezTo>
                  <a:cubicBezTo>
                    <a:pt x="1557" y="932"/>
                    <a:pt x="1614" y="899"/>
                    <a:pt x="1614" y="834"/>
                  </a:cubicBezTo>
                  <a:cubicBezTo>
                    <a:pt x="1590" y="381"/>
                    <a:pt x="1269" y="0"/>
                    <a:pt x="81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2"/>
            <p:cNvSpPr/>
            <p:nvPr/>
          </p:nvSpPr>
          <p:spPr>
            <a:xfrm>
              <a:off x="2183300" y="1731900"/>
              <a:ext cx="40675" cy="23550"/>
            </a:xfrm>
            <a:custGeom>
              <a:avLst/>
              <a:gdLst/>
              <a:ahLst/>
              <a:cxnLst/>
              <a:rect l="l" t="t" r="r" b="b"/>
              <a:pathLst>
                <a:path w="1627" h="942" extrusionOk="0">
                  <a:moveTo>
                    <a:pt x="817" y="0"/>
                  </a:moveTo>
                  <a:cubicBezTo>
                    <a:pt x="352" y="0"/>
                    <a:pt x="31" y="381"/>
                    <a:pt x="7" y="834"/>
                  </a:cubicBezTo>
                  <a:cubicBezTo>
                    <a:pt x="1" y="905"/>
                    <a:pt x="55" y="941"/>
                    <a:pt x="111" y="941"/>
                  </a:cubicBezTo>
                  <a:cubicBezTo>
                    <a:pt x="168" y="941"/>
                    <a:pt x="227" y="905"/>
                    <a:pt x="233" y="834"/>
                  </a:cubicBezTo>
                  <a:cubicBezTo>
                    <a:pt x="257" y="447"/>
                    <a:pt x="540" y="253"/>
                    <a:pt x="822" y="253"/>
                  </a:cubicBezTo>
                  <a:cubicBezTo>
                    <a:pt x="1105" y="253"/>
                    <a:pt x="1388" y="447"/>
                    <a:pt x="1412" y="834"/>
                  </a:cubicBezTo>
                  <a:cubicBezTo>
                    <a:pt x="1412" y="899"/>
                    <a:pt x="1468" y="932"/>
                    <a:pt x="1522" y="932"/>
                  </a:cubicBezTo>
                  <a:cubicBezTo>
                    <a:pt x="1576" y="932"/>
                    <a:pt x="1626" y="899"/>
                    <a:pt x="1614" y="834"/>
                  </a:cubicBezTo>
                  <a:cubicBezTo>
                    <a:pt x="1590" y="381"/>
                    <a:pt x="1281" y="0"/>
                    <a:pt x="8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2"/>
            <p:cNvSpPr/>
            <p:nvPr/>
          </p:nvSpPr>
          <p:spPr>
            <a:xfrm>
              <a:off x="2031050" y="1574700"/>
              <a:ext cx="260775" cy="182100"/>
            </a:xfrm>
            <a:custGeom>
              <a:avLst/>
              <a:gdLst/>
              <a:ahLst/>
              <a:cxnLst/>
              <a:rect l="l" t="t" r="r" b="b"/>
              <a:pathLst>
                <a:path w="10431" h="7284" extrusionOk="0">
                  <a:moveTo>
                    <a:pt x="5099" y="0"/>
                  </a:moveTo>
                  <a:cubicBezTo>
                    <a:pt x="3974" y="0"/>
                    <a:pt x="904" y="547"/>
                    <a:pt x="858" y="2979"/>
                  </a:cubicBezTo>
                  <a:cubicBezTo>
                    <a:pt x="846" y="3741"/>
                    <a:pt x="858" y="4217"/>
                    <a:pt x="680" y="4645"/>
                  </a:cubicBezTo>
                  <a:cubicBezTo>
                    <a:pt x="382" y="5312"/>
                    <a:pt x="1" y="5705"/>
                    <a:pt x="1" y="5705"/>
                  </a:cubicBezTo>
                  <a:lnTo>
                    <a:pt x="1025" y="6312"/>
                  </a:lnTo>
                  <a:cubicBezTo>
                    <a:pt x="1084" y="6312"/>
                    <a:pt x="1132" y="6348"/>
                    <a:pt x="1156" y="6384"/>
                  </a:cubicBezTo>
                  <a:cubicBezTo>
                    <a:pt x="1275" y="6598"/>
                    <a:pt x="1382" y="6824"/>
                    <a:pt x="1477" y="7003"/>
                  </a:cubicBezTo>
                  <a:cubicBezTo>
                    <a:pt x="1502" y="7053"/>
                    <a:pt x="1548" y="7075"/>
                    <a:pt x="1594" y="7075"/>
                  </a:cubicBezTo>
                  <a:cubicBezTo>
                    <a:pt x="1657" y="7075"/>
                    <a:pt x="1720" y="7031"/>
                    <a:pt x="1727" y="6955"/>
                  </a:cubicBezTo>
                  <a:lnTo>
                    <a:pt x="1787" y="6408"/>
                  </a:lnTo>
                  <a:cubicBezTo>
                    <a:pt x="1799" y="6324"/>
                    <a:pt x="1846" y="6288"/>
                    <a:pt x="1918" y="6288"/>
                  </a:cubicBezTo>
                  <a:cubicBezTo>
                    <a:pt x="2604" y="6253"/>
                    <a:pt x="5972" y="6053"/>
                    <a:pt x="6200" y="4017"/>
                  </a:cubicBezTo>
                  <a:lnTo>
                    <a:pt x="6200" y="4017"/>
                  </a:lnTo>
                  <a:cubicBezTo>
                    <a:pt x="6186" y="4265"/>
                    <a:pt x="6183" y="5597"/>
                    <a:pt x="7216" y="6146"/>
                  </a:cubicBezTo>
                  <a:lnTo>
                    <a:pt x="7228" y="6146"/>
                  </a:lnTo>
                  <a:cubicBezTo>
                    <a:pt x="7037" y="5896"/>
                    <a:pt x="6633" y="5300"/>
                    <a:pt x="6633" y="4741"/>
                  </a:cubicBezTo>
                  <a:lnTo>
                    <a:pt x="6633" y="4741"/>
                  </a:lnTo>
                  <a:cubicBezTo>
                    <a:pt x="6633" y="4741"/>
                    <a:pt x="6918" y="5491"/>
                    <a:pt x="7395" y="6110"/>
                  </a:cubicBezTo>
                  <a:cubicBezTo>
                    <a:pt x="7407" y="6086"/>
                    <a:pt x="7407" y="6074"/>
                    <a:pt x="7407" y="6074"/>
                  </a:cubicBezTo>
                  <a:cubicBezTo>
                    <a:pt x="7335" y="5872"/>
                    <a:pt x="7192" y="5395"/>
                    <a:pt x="7192" y="5003"/>
                  </a:cubicBezTo>
                  <a:lnTo>
                    <a:pt x="7192" y="5003"/>
                  </a:lnTo>
                  <a:cubicBezTo>
                    <a:pt x="7192" y="5003"/>
                    <a:pt x="7680" y="5872"/>
                    <a:pt x="8133" y="6348"/>
                  </a:cubicBezTo>
                  <a:lnTo>
                    <a:pt x="8228" y="6384"/>
                  </a:lnTo>
                  <a:cubicBezTo>
                    <a:pt x="8276" y="6408"/>
                    <a:pt x="8300" y="6443"/>
                    <a:pt x="8323" y="6491"/>
                  </a:cubicBezTo>
                  <a:lnTo>
                    <a:pt x="8407" y="7158"/>
                  </a:lnTo>
                  <a:cubicBezTo>
                    <a:pt x="8414" y="7241"/>
                    <a:pt x="8473" y="7284"/>
                    <a:pt x="8536" y="7284"/>
                  </a:cubicBezTo>
                  <a:cubicBezTo>
                    <a:pt x="8581" y="7284"/>
                    <a:pt x="8627" y="7262"/>
                    <a:pt x="8657" y="7217"/>
                  </a:cubicBezTo>
                  <a:cubicBezTo>
                    <a:pt x="8800" y="7003"/>
                    <a:pt x="8954" y="6658"/>
                    <a:pt x="9062" y="6193"/>
                  </a:cubicBezTo>
                  <a:cubicBezTo>
                    <a:pt x="9072" y="6133"/>
                    <a:pt x="9133" y="6081"/>
                    <a:pt x="9195" y="6081"/>
                  </a:cubicBezTo>
                  <a:cubicBezTo>
                    <a:pt x="9206" y="6081"/>
                    <a:pt x="9217" y="6082"/>
                    <a:pt x="9228" y="6086"/>
                  </a:cubicBezTo>
                  <a:cubicBezTo>
                    <a:pt x="9535" y="6167"/>
                    <a:pt x="9986" y="6317"/>
                    <a:pt x="10139" y="6317"/>
                  </a:cubicBezTo>
                  <a:cubicBezTo>
                    <a:pt x="10188" y="6317"/>
                    <a:pt x="10207" y="6302"/>
                    <a:pt x="10181" y="6265"/>
                  </a:cubicBezTo>
                  <a:cubicBezTo>
                    <a:pt x="9681" y="5648"/>
                    <a:pt x="9570" y="5454"/>
                    <a:pt x="9631" y="5454"/>
                  </a:cubicBezTo>
                  <a:cubicBezTo>
                    <a:pt x="9733" y="5454"/>
                    <a:pt x="10325" y="6004"/>
                    <a:pt x="10369" y="6004"/>
                  </a:cubicBezTo>
                  <a:cubicBezTo>
                    <a:pt x="10370" y="6004"/>
                    <a:pt x="10371" y="6004"/>
                    <a:pt x="10371" y="6003"/>
                  </a:cubicBezTo>
                  <a:cubicBezTo>
                    <a:pt x="10431" y="5824"/>
                    <a:pt x="9895" y="5491"/>
                    <a:pt x="9693" y="4657"/>
                  </a:cubicBezTo>
                  <a:cubicBezTo>
                    <a:pt x="9574" y="4205"/>
                    <a:pt x="9764" y="3633"/>
                    <a:pt x="9645" y="2979"/>
                  </a:cubicBezTo>
                  <a:cubicBezTo>
                    <a:pt x="9228" y="431"/>
                    <a:pt x="6240" y="38"/>
                    <a:pt x="5204" y="2"/>
                  </a:cubicBezTo>
                  <a:cubicBezTo>
                    <a:pt x="5171" y="1"/>
                    <a:pt x="5136" y="0"/>
                    <a:pt x="5099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2068575" y="1781000"/>
              <a:ext cx="54475" cy="48550"/>
            </a:xfrm>
            <a:custGeom>
              <a:avLst/>
              <a:gdLst/>
              <a:ahLst/>
              <a:cxnLst/>
              <a:rect l="l" t="t" r="r" b="b"/>
              <a:pathLst>
                <a:path w="2179" h="1942" extrusionOk="0">
                  <a:moveTo>
                    <a:pt x="95" y="1"/>
                  </a:moveTo>
                  <a:lnTo>
                    <a:pt x="95" y="1"/>
                  </a:lnTo>
                  <a:cubicBezTo>
                    <a:pt x="72" y="37"/>
                    <a:pt x="0" y="1156"/>
                    <a:pt x="405" y="1608"/>
                  </a:cubicBezTo>
                  <a:cubicBezTo>
                    <a:pt x="667" y="1906"/>
                    <a:pt x="1357" y="1942"/>
                    <a:pt x="1786" y="1942"/>
                  </a:cubicBezTo>
                  <a:cubicBezTo>
                    <a:pt x="2012" y="1942"/>
                    <a:pt x="2155" y="1930"/>
                    <a:pt x="2179" y="1930"/>
                  </a:cubicBezTo>
                  <a:lnTo>
                    <a:pt x="2155" y="1787"/>
                  </a:lnTo>
                  <a:cubicBezTo>
                    <a:pt x="2155" y="1787"/>
                    <a:pt x="2012" y="1798"/>
                    <a:pt x="1809" y="1798"/>
                  </a:cubicBezTo>
                  <a:cubicBezTo>
                    <a:pt x="1402" y="1798"/>
                    <a:pt x="754" y="1755"/>
                    <a:pt x="524" y="1501"/>
                  </a:cubicBezTo>
                  <a:cubicBezTo>
                    <a:pt x="167" y="1108"/>
                    <a:pt x="238" y="25"/>
                    <a:pt x="238" y="13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2119475" y="1817025"/>
              <a:ext cx="17875" cy="18475"/>
            </a:xfrm>
            <a:custGeom>
              <a:avLst/>
              <a:gdLst/>
              <a:ahLst/>
              <a:cxnLst/>
              <a:rect l="l" t="t" r="r" b="b"/>
              <a:pathLst>
                <a:path w="715" h="739" extrusionOk="0">
                  <a:moveTo>
                    <a:pt x="357" y="1"/>
                  </a:moveTo>
                  <a:cubicBezTo>
                    <a:pt x="167" y="1"/>
                    <a:pt x="0" y="167"/>
                    <a:pt x="0" y="370"/>
                  </a:cubicBezTo>
                  <a:cubicBezTo>
                    <a:pt x="0" y="584"/>
                    <a:pt x="167" y="739"/>
                    <a:pt x="357" y="739"/>
                  </a:cubicBezTo>
                  <a:cubicBezTo>
                    <a:pt x="560" y="739"/>
                    <a:pt x="714" y="584"/>
                    <a:pt x="714" y="370"/>
                  </a:cubicBezTo>
                  <a:cubicBezTo>
                    <a:pt x="714" y="167"/>
                    <a:pt x="560" y="1"/>
                    <a:pt x="35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2066475" y="1864950"/>
              <a:ext cx="210475" cy="129200"/>
            </a:xfrm>
            <a:custGeom>
              <a:avLst/>
              <a:gdLst/>
              <a:ahLst/>
              <a:cxnLst/>
              <a:rect l="l" t="t" r="r" b="b"/>
              <a:pathLst>
                <a:path w="8419" h="5168" extrusionOk="0">
                  <a:moveTo>
                    <a:pt x="7502" y="1"/>
                  </a:moveTo>
                  <a:cubicBezTo>
                    <a:pt x="7502" y="1"/>
                    <a:pt x="4668" y="1798"/>
                    <a:pt x="4192" y="2096"/>
                  </a:cubicBezTo>
                  <a:cubicBezTo>
                    <a:pt x="3973" y="2236"/>
                    <a:pt x="3836" y="2274"/>
                    <a:pt x="3752" y="2274"/>
                  </a:cubicBezTo>
                  <a:cubicBezTo>
                    <a:pt x="3659" y="2274"/>
                    <a:pt x="3632" y="2227"/>
                    <a:pt x="3632" y="2227"/>
                  </a:cubicBezTo>
                  <a:lnTo>
                    <a:pt x="3454" y="2096"/>
                  </a:lnTo>
                  <a:lnTo>
                    <a:pt x="775" y="167"/>
                  </a:lnTo>
                  <a:lnTo>
                    <a:pt x="1" y="2727"/>
                  </a:lnTo>
                  <a:lnTo>
                    <a:pt x="2239" y="3942"/>
                  </a:lnTo>
                  <a:lnTo>
                    <a:pt x="2620" y="5168"/>
                  </a:lnTo>
                  <a:lnTo>
                    <a:pt x="8418" y="2929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2120950" y="1860200"/>
              <a:ext cx="139325" cy="107175"/>
            </a:xfrm>
            <a:custGeom>
              <a:avLst/>
              <a:gdLst/>
              <a:ahLst/>
              <a:cxnLst/>
              <a:rect l="l" t="t" r="r" b="b"/>
              <a:pathLst>
                <a:path w="5573" h="4287" extrusionOk="0">
                  <a:moveTo>
                    <a:pt x="5501" y="0"/>
                  </a:moveTo>
                  <a:lnTo>
                    <a:pt x="1" y="3500"/>
                  </a:lnTo>
                  <a:lnTo>
                    <a:pt x="1" y="4286"/>
                  </a:lnTo>
                  <a:lnTo>
                    <a:pt x="143" y="4286"/>
                  </a:lnTo>
                  <a:lnTo>
                    <a:pt x="143" y="3572"/>
                  </a:lnTo>
                  <a:lnTo>
                    <a:pt x="5573" y="119"/>
                  </a:lnTo>
                  <a:lnTo>
                    <a:pt x="55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2081650" y="1867625"/>
              <a:ext cx="81600" cy="56875"/>
            </a:xfrm>
            <a:custGeom>
              <a:avLst/>
              <a:gdLst/>
              <a:ahLst/>
              <a:cxnLst/>
              <a:rect l="l" t="t" r="r" b="b"/>
              <a:pathLst>
                <a:path w="3264" h="2275" extrusionOk="0">
                  <a:moveTo>
                    <a:pt x="72" y="1"/>
                  </a:moveTo>
                  <a:lnTo>
                    <a:pt x="1" y="108"/>
                  </a:lnTo>
                  <a:lnTo>
                    <a:pt x="3180" y="2275"/>
                  </a:lnTo>
                  <a:lnTo>
                    <a:pt x="3263" y="216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2190900" y="1977875"/>
              <a:ext cx="28300" cy="27300"/>
            </a:xfrm>
            <a:custGeom>
              <a:avLst/>
              <a:gdLst/>
              <a:ahLst/>
              <a:cxnLst/>
              <a:rect l="l" t="t" r="r" b="b"/>
              <a:pathLst>
                <a:path w="1132" h="1092" extrusionOk="0">
                  <a:moveTo>
                    <a:pt x="574" y="170"/>
                  </a:moveTo>
                  <a:cubicBezTo>
                    <a:pt x="597" y="170"/>
                    <a:pt x="619" y="172"/>
                    <a:pt x="643" y="175"/>
                  </a:cubicBezTo>
                  <a:cubicBezTo>
                    <a:pt x="858" y="198"/>
                    <a:pt x="989" y="413"/>
                    <a:pt x="953" y="639"/>
                  </a:cubicBezTo>
                  <a:cubicBezTo>
                    <a:pt x="941" y="758"/>
                    <a:pt x="882" y="841"/>
                    <a:pt x="798" y="901"/>
                  </a:cubicBezTo>
                  <a:cubicBezTo>
                    <a:pt x="724" y="947"/>
                    <a:pt x="658" y="965"/>
                    <a:pt x="582" y="965"/>
                  </a:cubicBezTo>
                  <a:cubicBezTo>
                    <a:pt x="559" y="965"/>
                    <a:pt x="537" y="963"/>
                    <a:pt x="513" y="960"/>
                  </a:cubicBezTo>
                  <a:cubicBezTo>
                    <a:pt x="298" y="937"/>
                    <a:pt x="167" y="722"/>
                    <a:pt x="203" y="496"/>
                  </a:cubicBezTo>
                  <a:cubicBezTo>
                    <a:pt x="215" y="377"/>
                    <a:pt x="274" y="294"/>
                    <a:pt x="358" y="234"/>
                  </a:cubicBezTo>
                  <a:cubicBezTo>
                    <a:pt x="432" y="188"/>
                    <a:pt x="498" y="170"/>
                    <a:pt x="574" y="170"/>
                  </a:cubicBezTo>
                  <a:close/>
                  <a:moveTo>
                    <a:pt x="575" y="1"/>
                  </a:moveTo>
                  <a:cubicBezTo>
                    <a:pt x="471" y="1"/>
                    <a:pt x="369" y="37"/>
                    <a:pt x="274" y="103"/>
                  </a:cubicBezTo>
                  <a:cubicBezTo>
                    <a:pt x="155" y="186"/>
                    <a:pt x="84" y="306"/>
                    <a:pt x="48" y="460"/>
                  </a:cubicBezTo>
                  <a:cubicBezTo>
                    <a:pt x="1" y="758"/>
                    <a:pt x="203" y="1032"/>
                    <a:pt x="477" y="1079"/>
                  </a:cubicBezTo>
                  <a:cubicBezTo>
                    <a:pt x="513" y="1091"/>
                    <a:pt x="536" y="1091"/>
                    <a:pt x="572" y="1091"/>
                  </a:cubicBezTo>
                  <a:cubicBezTo>
                    <a:pt x="691" y="1091"/>
                    <a:pt x="798" y="1068"/>
                    <a:pt x="870" y="996"/>
                  </a:cubicBezTo>
                  <a:cubicBezTo>
                    <a:pt x="989" y="901"/>
                    <a:pt x="1060" y="782"/>
                    <a:pt x="1096" y="639"/>
                  </a:cubicBezTo>
                  <a:cubicBezTo>
                    <a:pt x="1132" y="341"/>
                    <a:pt x="941" y="56"/>
                    <a:pt x="655" y="8"/>
                  </a:cubicBezTo>
                  <a:cubicBezTo>
                    <a:pt x="629" y="3"/>
                    <a:pt x="602" y="1"/>
                    <a:pt x="5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2203700" y="199145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131" y="1"/>
                  </a:moveTo>
                  <a:lnTo>
                    <a:pt x="1" y="36"/>
                  </a:lnTo>
                  <a:cubicBezTo>
                    <a:pt x="12" y="96"/>
                    <a:pt x="1203" y="5370"/>
                    <a:pt x="2644" y="7359"/>
                  </a:cubicBezTo>
                  <a:lnTo>
                    <a:pt x="2763" y="7263"/>
                  </a:lnTo>
                  <a:cubicBezTo>
                    <a:pt x="1334" y="5311"/>
                    <a:pt x="143" y="60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2068275" y="1972250"/>
              <a:ext cx="28300" cy="27575"/>
            </a:xfrm>
            <a:custGeom>
              <a:avLst/>
              <a:gdLst/>
              <a:ahLst/>
              <a:cxnLst/>
              <a:rect l="l" t="t" r="r" b="b"/>
              <a:pathLst>
                <a:path w="1132" h="1103" extrusionOk="0">
                  <a:moveTo>
                    <a:pt x="560" y="161"/>
                  </a:moveTo>
                  <a:cubicBezTo>
                    <a:pt x="643" y="161"/>
                    <a:pt x="715" y="185"/>
                    <a:pt x="786" y="221"/>
                  </a:cubicBezTo>
                  <a:cubicBezTo>
                    <a:pt x="881" y="281"/>
                    <a:pt x="941" y="388"/>
                    <a:pt x="953" y="483"/>
                  </a:cubicBezTo>
                  <a:cubicBezTo>
                    <a:pt x="1000" y="709"/>
                    <a:pt x="846" y="923"/>
                    <a:pt x="643" y="947"/>
                  </a:cubicBezTo>
                  <a:cubicBezTo>
                    <a:pt x="614" y="957"/>
                    <a:pt x="585" y="962"/>
                    <a:pt x="557" y="962"/>
                  </a:cubicBezTo>
                  <a:cubicBezTo>
                    <a:pt x="484" y="962"/>
                    <a:pt x="418" y="931"/>
                    <a:pt x="357" y="888"/>
                  </a:cubicBezTo>
                  <a:cubicBezTo>
                    <a:pt x="262" y="828"/>
                    <a:pt x="203" y="721"/>
                    <a:pt x="191" y="626"/>
                  </a:cubicBezTo>
                  <a:cubicBezTo>
                    <a:pt x="143" y="400"/>
                    <a:pt x="298" y="185"/>
                    <a:pt x="500" y="161"/>
                  </a:cubicBezTo>
                  <a:close/>
                  <a:moveTo>
                    <a:pt x="548" y="0"/>
                  </a:moveTo>
                  <a:cubicBezTo>
                    <a:pt x="524" y="0"/>
                    <a:pt x="500" y="2"/>
                    <a:pt x="476" y="7"/>
                  </a:cubicBezTo>
                  <a:cubicBezTo>
                    <a:pt x="191" y="66"/>
                    <a:pt x="0" y="340"/>
                    <a:pt x="48" y="638"/>
                  </a:cubicBezTo>
                  <a:cubicBezTo>
                    <a:pt x="72" y="781"/>
                    <a:pt x="143" y="900"/>
                    <a:pt x="262" y="995"/>
                  </a:cubicBezTo>
                  <a:cubicBezTo>
                    <a:pt x="357" y="1066"/>
                    <a:pt x="465" y="1102"/>
                    <a:pt x="560" y="1102"/>
                  </a:cubicBezTo>
                  <a:cubicBezTo>
                    <a:pt x="584" y="1102"/>
                    <a:pt x="607" y="1102"/>
                    <a:pt x="655" y="1078"/>
                  </a:cubicBezTo>
                  <a:cubicBezTo>
                    <a:pt x="941" y="1031"/>
                    <a:pt x="1131" y="757"/>
                    <a:pt x="1084" y="459"/>
                  </a:cubicBezTo>
                  <a:cubicBezTo>
                    <a:pt x="1060" y="304"/>
                    <a:pt x="976" y="185"/>
                    <a:pt x="857" y="102"/>
                  </a:cubicBezTo>
                  <a:cubicBezTo>
                    <a:pt x="779" y="43"/>
                    <a:pt x="660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2014700" y="198580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2631" y="0"/>
                  </a:moveTo>
                  <a:cubicBezTo>
                    <a:pt x="2619" y="48"/>
                    <a:pt x="1417" y="5299"/>
                    <a:pt x="0" y="7263"/>
                  </a:cubicBezTo>
                  <a:lnTo>
                    <a:pt x="119" y="7359"/>
                  </a:lnTo>
                  <a:cubicBezTo>
                    <a:pt x="1560" y="5382"/>
                    <a:pt x="2750" y="96"/>
                    <a:pt x="2762" y="36"/>
                  </a:cubicBezTo>
                  <a:lnTo>
                    <a:pt x="26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2048025" y="1567300"/>
              <a:ext cx="225350" cy="123250"/>
            </a:xfrm>
            <a:custGeom>
              <a:avLst/>
              <a:gdLst/>
              <a:ahLst/>
              <a:cxnLst/>
              <a:rect l="l" t="t" r="r" b="b"/>
              <a:pathLst>
                <a:path w="9014" h="4930" extrusionOk="0">
                  <a:moveTo>
                    <a:pt x="4382" y="2477"/>
                  </a:moveTo>
                  <a:cubicBezTo>
                    <a:pt x="5204" y="2477"/>
                    <a:pt x="5894" y="3144"/>
                    <a:pt x="6180" y="4096"/>
                  </a:cubicBezTo>
                  <a:lnTo>
                    <a:pt x="2584" y="4096"/>
                  </a:lnTo>
                  <a:cubicBezTo>
                    <a:pt x="2882" y="3144"/>
                    <a:pt x="3561" y="2477"/>
                    <a:pt x="4382" y="2477"/>
                  </a:cubicBezTo>
                  <a:close/>
                  <a:moveTo>
                    <a:pt x="3691" y="0"/>
                  </a:moveTo>
                  <a:cubicBezTo>
                    <a:pt x="1656" y="0"/>
                    <a:pt x="1" y="1703"/>
                    <a:pt x="1" y="3798"/>
                  </a:cubicBezTo>
                  <a:lnTo>
                    <a:pt x="1" y="4929"/>
                  </a:lnTo>
                  <a:lnTo>
                    <a:pt x="9014" y="4929"/>
                  </a:lnTo>
                  <a:lnTo>
                    <a:pt x="9014" y="3798"/>
                  </a:lnTo>
                  <a:cubicBezTo>
                    <a:pt x="9014" y="1715"/>
                    <a:pt x="7347" y="0"/>
                    <a:pt x="529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2046250" y="1565800"/>
              <a:ext cx="228900" cy="126825"/>
            </a:xfrm>
            <a:custGeom>
              <a:avLst/>
              <a:gdLst/>
              <a:ahLst/>
              <a:cxnLst/>
              <a:rect l="l" t="t" r="r" b="b"/>
              <a:pathLst>
                <a:path w="9156" h="5073" extrusionOk="0">
                  <a:moveTo>
                    <a:pt x="4465" y="2608"/>
                  </a:moveTo>
                  <a:cubicBezTo>
                    <a:pt x="5191" y="2608"/>
                    <a:pt x="5846" y="3192"/>
                    <a:pt x="6168" y="4085"/>
                  </a:cubicBezTo>
                  <a:lnTo>
                    <a:pt x="2750" y="4085"/>
                  </a:lnTo>
                  <a:cubicBezTo>
                    <a:pt x="3048" y="3192"/>
                    <a:pt x="3739" y="2608"/>
                    <a:pt x="4465" y="2608"/>
                  </a:cubicBezTo>
                  <a:close/>
                  <a:moveTo>
                    <a:pt x="4453" y="2465"/>
                  </a:moveTo>
                  <a:cubicBezTo>
                    <a:pt x="3620" y="2465"/>
                    <a:pt x="2893" y="3132"/>
                    <a:pt x="2572" y="4144"/>
                  </a:cubicBezTo>
                  <a:lnTo>
                    <a:pt x="2548" y="4227"/>
                  </a:lnTo>
                  <a:lnTo>
                    <a:pt x="6358" y="4227"/>
                  </a:lnTo>
                  <a:lnTo>
                    <a:pt x="6322" y="4144"/>
                  </a:lnTo>
                  <a:cubicBezTo>
                    <a:pt x="6013" y="3120"/>
                    <a:pt x="5286" y="2465"/>
                    <a:pt x="4453" y="2465"/>
                  </a:cubicBezTo>
                  <a:close/>
                  <a:moveTo>
                    <a:pt x="5394" y="156"/>
                  </a:moveTo>
                  <a:cubicBezTo>
                    <a:pt x="7382" y="156"/>
                    <a:pt x="9001" y="1822"/>
                    <a:pt x="9001" y="3870"/>
                  </a:cubicBezTo>
                  <a:lnTo>
                    <a:pt x="9001" y="4930"/>
                  </a:lnTo>
                  <a:lnTo>
                    <a:pt x="155" y="4930"/>
                  </a:lnTo>
                  <a:lnTo>
                    <a:pt x="167" y="3870"/>
                  </a:lnTo>
                  <a:cubicBezTo>
                    <a:pt x="167" y="1822"/>
                    <a:pt x="1786" y="156"/>
                    <a:pt x="3786" y="156"/>
                  </a:cubicBezTo>
                  <a:close/>
                  <a:moveTo>
                    <a:pt x="3762" y="1"/>
                  </a:moveTo>
                  <a:cubicBezTo>
                    <a:pt x="1703" y="1"/>
                    <a:pt x="0" y="1727"/>
                    <a:pt x="0" y="3870"/>
                  </a:cubicBezTo>
                  <a:lnTo>
                    <a:pt x="0" y="5073"/>
                  </a:lnTo>
                  <a:lnTo>
                    <a:pt x="9156" y="5073"/>
                  </a:lnTo>
                  <a:lnTo>
                    <a:pt x="9132" y="3870"/>
                  </a:lnTo>
                  <a:cubicBezTo>
                    <a:pt x="9132" y="1739"/>
                    <a:pt x="7453" y="1"/>
                    <a:pt x="5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1915575" y="1696525"/>
              <a:ext cx="240525" cy="139150"/>
            </a:xfrm>
            <a:custGeom>
              <a:avLst/>
              <a:gdLst/>
              <a:ahLst/>
              <a:cxnLst/>
              <a:rect l="l" t="t" r="r" b="b"/>
              <a:pathLst>
                <a:path w="9621" h="5566" extrusionOk="0">
                  <a:moveTo>
                    <a:pt x="8877" y="0"/>
                  </a:moveTo>
                  <a:cubicBezTo>
                    <a:pt x="8644" y="0"/>
                    <a:pt x="8254" y="101"/>
                    <a:pt x="7954" y="261"/>
                  </a:cubicBezTo>
                  <a:cubicBezTo>
                    <a:pt x="7561" y="475"/>
                    <a:pt x="6287" y="1094"/>
                    <a:pt x="6061" y="1213"/>
                  </a:cubicBezTo>
                  <a:cubicBezTo>
                    <a:pt x="5971" y="1263"/>
                    <a:pt x="5925" y="1277"/>
                    <a:pt x="5902" y="1277"/>
                  </a:cubicBezTo>
                  <a:cubicBezTo>
                    <a:pt x="5870" y="1277"/>
                    <a:pt x="5882" y="1249"/>
                    <a:pt x="5882" y="1249"/>
                  </a:cubicBezTo>
                  <a:cubicBezTo>
                    <a:pt x="5882" y="1249"/>
                    <a:pt x="6049" y="1034"/>
                    <a:pt x="6084" y="951"/>
                  </a:cubicBezTo>
                  <a:cubicBezTo>
                    <a:pt x="6132" y="856"/>
                    <a:pt x="6144" y="701"/>
                    <a:pt x="6108" y="594"/>
                  </a:cubicBezTo>
                  <a:cubicBezTo>
                    <a:pt x="6061" y="487"/>
                    <a:pt x="5870" y="403"/>
                    <a:pt x="5691" y="356"/>
                  </a:cubicBezTo>
                  <a:cubicBezTo>
                    <a:pt x="5676" y="352"/>
                    <a:pt x="5661" y="350"/>
                    <a:pt x="5645" y="350"/>
                  </a:cubicBezTo>
                  <a:cubicBezTo>
                    <a:pt x="5475" y="350"/>
                    <a:pt x="5277" y="567"/>
                    <a:pt x="5179" y="665"/>
                  </a:cubicBezTo>
                  <a:cubicBezTo>
                    <a:pt x="5155" y="696"/>
                    <a:pt x="5127" y="708"/>
                    <a:pt x="5097" y="708"/>
                  </a:cubicBezTo>
                  <a:cubicBezTo>
                    <a:pt x="5024" y="708"/>
                    <a:pt x="4941" y="636"/>
                    <a:pt x="4882" y="594"/>
                  </a:cubicBezTo>
                  <a:cubicBezTo>
                    <a:pt x="4810" y="534"/>
                    <a:pt x="4810" y="415"/>
                    <a:pt x="4763" y="308"/>
                  </a:cubicBezTo>
                  <a:cubicBezTo>
                    <a:pt x="4727" y="225"/>
                    <a:pt x="4620" y="201"/>
                    <a:pt x="4501" y="177"/>
                  </a:cubicBezTo>
                  <a:cubicBezTo>
                    <a:pt x="4484" y="172"/>
                    <a:pt x="4465" y="170"/>
                    <a:pt x="4443" y="170"/>
                  </a:cubicBezTo>
                  <a:cubicBezTo>
                    <a:pt x="4306" y="170"/>
                    <a:pt x="4070" y="265"/>
                    <a:pt x="3834" y="439"/>
                  </a:cubicBezTo>
                  <a:cubicBezTo>
                    <a:pt x="3548" y="653"/>
                    <a:pt x="2667" y="1320"/>
                    <a:pt x="2667" y="1320"/>
                  </a:cubicBezTo>
                  <a:cubicBezTo>
                    <a:pt x="2667" y="1320"/>
                    <a:pt x="1096" y="2689"/>
                    <a:pt x="858" y="2916"/>
                  </a:cubicBezTo>
                  <a:cubicBezTo>
                    <a:pt x="631" y="3118"/>
                    <a:pt x="60" y="3690"/>
                    <a:pt x="36" y="3797"/>
                  </a:cubicBezTo>
                  <a:cubicBezTo>
                    <a:pt x="0" y="3892"/>
                    <a:pt x="167" y="4487"/>
                    <a:pt x="167" y="4487"/>
                  </a:cubicBezTo>
                  <a:cubicBezTo>
                    <a:pt x="167" y="4487"/>
                    <a:pt x="417" y="5297"/>
                    <a:pt x="512" y="5440"/>
                  </a:cubicBezTo>
                  <a:cubicBezTo>
                    <a:pt x="594" y="5542"/>
                    <a:pt x="633" y="5566"/>
                    <a:pt x="671" y="5566"/>
                  </a:cubicBezTo>
                  <a:cubicBezTo>
                    <a:pt x="700" y="5566"/>
                    <a:pt x="728" y="5552"/>
                    <a:pt x="774" y="5547"/>
                  </a:cubicBezTo>
                  <a:cubicBezTo>
                    <a:pt x="881" y="5535"/>
                    <a:pt x="1227" y="5416"/>
                    <a:pt x="1429" y="5356"/>
                  </a:cubicBezTo>
                  <a:cubicBezTo>
                    <a:pt x="1643" y="5297"/>
                    <a:pt x="2608" y="4987"/>
                    <a:pt x="2691" y="4964"/>
                  </a:cubicBezTo>
                  <a:cubicBezTo>
                    <a:pt x="2786" y="4952"/>
                    <a:pt x="3346" y="4833"/>
                    <a:pt x="3548" y="4809"/>
                  </a:cubicBezTo>
                  <a:cubicBezTo>
                    <a:pt x="3739" y="4773"/>
                    <a:pt x="3846" y="4773"/>
                    <a:pt x="4060" y="4666"/>
                  </a:cubicBezTo>
                  <a:cubicBezTo>
                    <a:pt x="4287" y="4583"/>
                    <a:pt x="4632" y="4368"/>
                    <a:pt x="4763" y="4213"/>
                  </a:cubicBezTo>
                  <a:cubicBezTo>
                    <a:pt x="4906" y="4047"/>
                    <a:pt x="5096" y="3987"/>
                    <a:pt x="5096" y="3987"/>
                  </a:cubicBezTo>
                  <a:lnTo>
                    <a:pt x="5953" y="3582"/>
                  </a:lnTo>
                  <a:cubicBezTo>
                    <a:pt x="5953" y="3582"/>
                    <a:pt x="6299" y="3511"/>
                    <a:pt x="6703" y="3475"/>
                  </a:cubicBezTo>
                  <a:cubicBezTo>
                    <a:pt x="7096" y="3451"/>
                    <a:pt x="8942" y="3023"/>
                    <a:pt x="9168" y="2928"/>
                  </a:cubicBezTo>
                  <a:cubicBezTo>
                    <a:pt x="9394" y="2844"/>
                    <a:pt x="9621" y="2678"/>
                    <a:pt x="9430" y="2487"/>
                  </a:cubicBezTo>
                  <a:cubicBezTo>
                    <a:pt x="9314" y="2371"/>
                    <a:pt x="9085" y="2341"/>
                    <a:pt x="8821" y="2341"/>
                  </a:cubicBezTo>
                  <a:cubicBezTo>
                    <a:pt x="8624" y="2341"/>
                    <a:pt x="8407" y="2358"/>
                    <a:pt x="8204" y="2368"/>
                  </a:cubicBezTo>
                  <a:cubicBezTo>
                    <a:pt x="7727" y="2380"/>
                    <a:pt x="6049" y="2630"/>
                    <a:pt x="6049" y="2630"/>
                  </a:cubicBezTo>
                  <a:lnTo>
                    <a:pt x="5930" y="2225"/>
                  </a:lnTo>
                  <a:cubicBezTo>
                    <a:pt x="5930" y="2225"/>
                    <a:pt x="6192" y="2201"/>
                    <a:pt x="7346" y="1606"/>
                  </a:cubicBezTo>
                  <a:cubicBezTo>
                    <a:pt x="8489" y="999"/>
                    <a:pt x="8989" y="642"/>
                    <a:pt x="9144" y="451"/>
                  </a:cubicBezTo>
                  <a:cubicBezTo>
                    <a:pt x="9287" y="296"/>
                    <a:pt x="9192" y="118"/>
                    <a:pt x="9025" y="22"/>
                  </a:cubicBezTo>
                  <a:cubicBezTo>
                    <a:pt x="8990" y="7"/>
                    <a:pt x="8939" y="0"/>
                    <a:pt x="8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2016775" y="1704625"/>
              <a:ext cx="54800" cy="58850"/>
            </a:xfrm>
            <a:custGeom>
              <a:avLst/>
              <a:gdLst/>
              <a:ahLst/>
              <a:cxnLst/>
              <a:rect l="l" t="t" r="r" b="b"/>
              <a:pathLst>
                <a:path w="2192" h="2354" extrusionOk="0">
                  <a:moveTo>
                    <a:pt x="1652" y="0"/>
                  </a:moveTo>
                  <a:cubicBezTo>
                    <a:pt x="1493" y="0"/>
                    <a:pt x="1301" y="96"/>
                    <a:pt x="1048" y="401"/>
                  </a:cubicBezTo>
                  <a:cubicBezTo>
                    <a:pt x="1012" y="437"/>
                    <a:pt x="989" y="472"/>
                    <a:pt x="941" y="520"/>
                  </a:cubicBezTo>
                  <a:cubicBezTo>
                    <a:pt x="774" y="710"/>
                    <a:pt x="572" y="949"/>
                    <a:pt x="369" y="1306"/>
                  </a:cubicBezTo>
                  <a:lnTo>
                    <a:pt x="477" y="1365"/>
                  </a:lnTo>
                  <a:cubicBezTo>
                    <a:pt x="679" y="1032"/>
                    <a:pt x="881" y="794"/>
                    <a:pt x="1036" y="615"/>
                  </a:cubicBezTo>
                  <a:cubicBezTo>
                    <a:pt x="1072" y="568"/>
                    <a:pt x="1108" y="532"/>
                    <a:pt x="1131" y="496"/>
                  </a:cubicBezTo>
                  <a:cubicBezTo>
                    <a:pt x="1374" y="190"/>
                    <a:pt x="1547" y="110"/>
                    <a:pt x="1674" y="110"/>
                  </a:cubicBezTo>
                  <a:cubicBezTo>
                    <a:pt x="1759" y="110"/>
                    <a:pt x="1822" y="146"/>
                    <a:pt x="1870" y="175"/>
                  </a:cubicBezTo>
                  <a:cubicBezTo>
                    <a:pt x="1941" y="222"/>
                    <a:pt x="2024" y="282"/>
                    <a:pt x="2060" y="389"/>
                  </a:cubicBezTo>
                  <a:cubicBezTo>
                    <a:pt x="2072" y="472"/>
                    <a:pt x="2024" y="615"/>
                    <a:pt x="1929" y="770"/>
                  </a:cubicBezTo>
                  <a:cubicBezTo>
                    <a:pt x="1655" y="1175"/>
                    <a:pt x="453" y="2187"/>
                    <a:pt x="441" y="2199"/>
                  </a:cubicBezTo>
                  <a:lnTo>
                    <a:pt x="417" y="2223"/>
                  </a:lnTo>
                  <a:cubicBezTo>
                    <a:pt x="412" y="2234"/>
                    <a:pt x="398" y="2242"/>
                    <a:pt x="374" y="2242"/>
                  </a:cubicBezTo>
                  <a:cubicBezTo>
                    <a:pt x="346" y="2242"/>
                    <a:pt x="302" y="2231"/>
                    <a:pt x="239" y="2199"/>
                  </a:cubicBezTo>
                  <a:cubicBezTo>
                    <a:pt x="96" y="2115"/>
                    <a:pt x="119" y="1984"/>
                    <a:pt x="119" y="1961"/>
                  </a:cubicBezTo>
                  <a:lnTo>
                    <a:pt x="24" y="1937"/>
                  </a:lnTo>
                  <a:lnTo>
                    <a:pt x="24" y="1937"/>
                  </a:lnTo>
                  <a:cubicBezTo>
                    <a:pt x="0" y="2008"/>
                    <a:pt x="0" y="2187"/>
                    <a:pt x="203" y="2294"/>
                  </a:cubicBezTo>
                  <a:cubicBezTo>
                    <a:pt x="262" y="2342"/>
                    <a:pt x="322" y="2354"/>
                    <a:pt x="381" y="2354"/>
                  </a:cubicBezTo>
                  <a:cubicBezTo>
                    <a:pt x="393" y="2354"/>
                    <a:pt x="417" y="2342"/>
                    <a:pt x="417" y="2342"/>
                  </a:cubicBezTo>
                  <a:cubicBezTo>
                    <a:pt x="477" y="2318"/>
                    <a:pt x="489" y="2294"/>
                    <a:pt x="512" y="2282"/>
                  </a:cubicBezTo>
                  <a:cubicBezTo>
                    <a:pt x="620" y="2187"/>
                    <a:pt x="1727" y="1246"/>
                    <a:pt x="2013" y="830"/>
                  </a:cubicBezTo>
                  <a:cubicBezTo>
                    <a:pt x="2144" y="651"/>
                    <a:pt x="2191" y="496"/>
                    <a:pt x="2155" y="353"/>
                  </a:cubicBezTo>
                  <a:cubicBezTo>
                    <a:pt x="2132" y="210"/>
                    <a:pt x="2013" y="139"/>
                    <a:pt x="1905" y="79"/>
                  </a:cubicBezTo>
                  <a:cubicBezTo>
                    <a:pt x="1829" y="35"/>
                    <a:pt x="1747" y="0"/>
                    <a:pt x="16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2037600" y="1697025"/>
              <a:ext cx="118200" cy="103650"/>
            </a:xfrm>
            <a:custGeom>
              <a:avLst/>
              <a:gdLst/>
              <a:ahLst/>
              <a:cxnLst/>
              <a:rect l="l" t="t" r="r" b="b"/>
              <a:pathLst>
                <a:path w="4728" h="4146" extrusionOk="0">
                  <a:moveTo>
                    <a:pt x="4017" y="0"/>
                  </a:moveTo>
                  <a:cubicBezTo>
                    <a:pt x="3139" y="0"/>
                    <a:pt x="1105" y="1225"/>
                    <a:pt x="834" y="1395"/>
                  </a:cubicBezTo>
                  <a:lnTo>
                    <a:pt x="894" y="1479"/>
                  </a:lnTo>
                  <a:cubicBezTo>
                    <a:pt x="1877" y="883"/>
                    <a:pt x="3398" y="105"/>
                    <a:pt x="4021" y="105"/>
                  </a:cubicBezTo>
                  <a:cubicBezTo>
                    <a:pt x="4145" y="105"/>
                    <a:pt x="4234" y="136"/>
                    <a:pt x="4275" y="205"/>
                  </a:cubicBezTo>
                  <a:cubicBezTo>
                    <a:pt x="4311" y="241"/>
                    <a:pt x="4323" y="288"/>
                    <a:pt x="4311" y="348"/>
                  </a:cubicBezTo>
                  <a:cubicBezTo>
                    <a:pt x="4228" y="633"/>
                    <a:pt x="3620" y="955"/>
                    <a:pt x="3216" y="1181"/>
                  </a:cubicBezTo>
                  <a:lnTo>
                    <a:pt x="3192" y="1193"/>
                  </a:lnTo>
                  <a:cubicBezTo>
                    <a:pt x="2656" y="1491"/>
                    <a:pt x="1096" y="2229"/>
                    <a:pt x="1072" y="2241"/>
                  </a:cubicBezTo>
                  <a:lnTo>
                    <a:pt x="1037" y="2253"/>
                  </a:lnTo>
                  <a:lnTo>
                    <a:pt x="1180" y="2729"/>
                  </a:lnTo>
                  <a:lnTo>
                    <a:pt x="1227" y="2717"/>
                  </a:lnTo>
                  <a:cubicBezTo>
                    <a:pt x="1782" y="2601"/>
                    <a:pt x="3004" y="2393"/>
                    <a:pt x="3817" y="2393"/>
                  </a:cubicBezTo>
                  <a:cubicBezTo>
                    <a:pt x="4174" y="2393"/>
                    <a:pt x="4452" y="2433"/>
                    <a:pt x="4561" y="2538"/>
                  </a:cubicBezTo>
                  <a:cubicBezTo>
                    <a:pt x="4609" y="2586"/>
                    <a:pt x="4609" y="2610"/>
                    <a:pt x="4609" y="2658"/>
                  </a:cubicBezTo>
                  <a:cubicBezTo>
                    <a:pt x="4549" y="3003"/>
                    <a:pt x="2442" y="3372"/>
                    <a:pt x="1120" y="3515"/>
                  </a:cubicBezTo>
                  <a:lnTo>
                    <a:pt x="1" y="4039"/>
                  </a:lnTo>
                  <a:lnTo>
                    <a:pt x="48" y="4146"/>
                  </a:lnTo>
                  <a:lnTo>
                    <a:pt x="1132" y="3634"/>
                  </a:lnTo>
                  <a:cubicBezTo>
                    <a:pt x="1751" y="3574"/>
                    <a:pt x="4632" y="3217"/>
                    <a:pt x="4704" y="2681"/>
                  </a:cubicBezTo>
                  <a:cubicBezTo>
                    <a:pt x="4728" y="2610"/>
                    <a:pt x="4692" y="2538"/>
                    <a:pt x="4632" y="2479"/>
                  </a:cubicBezTo>
                  <a:cubicBezTo>
                    <a:pt x="4499" y="2349"/>
                    <a:pt x="4180" y="2302"/>
                    <a:pt x="3786" y="2302"/>
                  </a:cubicBezTo>
                  <a:cubicBezTo>
                    <a:pt x="2877" y="2302"/>
                    <a:pt x="1571" y="2552"/>
                    <a:pt x="1239" y="2610"/>
                  </a:cubicBezTo>
                  <a:lnTo>
                    <a:pt x="1156" y="2324"/>
                  </a:lnTo>
                  <a:cubicBezTo>
                    <a:pt x="1406" y="2193"/>
                    <a:pt x="2739" y="1574"/>
                    <a:pt x="3216" y="1300"/>
                  </a:cubicBezTo>
                  <a:lnTo>
                    <a:pt x="3251" y="1288"/>
                  </a:lnTo>
                  <a:cubicBezTo>
                    <a:pt x="3727" y="1038"/>
                    <a:pt x="4311" y="705"/>
                    <a:pt x="4394" y="383"/>
                  </a:cubicBezTo>
                  <a:cubicBezTo>
                    <a:pt x="4430" y="288"/>
                    <a:pt x="4406" y="217"/>
                    <a:pt x="4370" y="145"/>
                  </a:cubicBezTo>
                  <a:cubicBezTo>
                    <a:pt x="4306" y="44"/>
                    <a:pt x="4182" y="0"/>
                    <a:pt x="40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2035525" y="1708975"/>
              <a:ext cx="9250" cy="7775"/>
            </a:xfrm>
            <a:custGeom>
              <a:avLst/>
              <a:gdLst/>
              <a:ahLst/>
              <a:cxnLst/>
              <a:rect l="l" t="t" r="r" b="b"/>
              <a:pathLst>
                <a:path w="370" h="311" extrusionOk="0">
                  <a:moveTo>
                    <a:pt x="72" y="1"/>
                  </a:moveTo>
                  <a:lnTo>
                    <a:pt x="0" y="108"/>
                  </a:lnTo>
                  <a:lnTo>
                    <a:pt x="310" y="310"/>
                  </a:lnTo>
                  <a:lnTo>
                    <a:pt x="370" y="21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1914675" y="1700050"/>
              <a:ext cx="131875" cy="138125"/>
            </a:xfrm>
            <a:custGeom>
              <a:avLst/>
              <a:gdLst/>
              <a:ahLst/>
              <a:cxnLst/>
              <a:rect l="l" t="t" r="r" b="b"/>
              <a:pathLst>
                <a:path w="5275" h="5525" extrusionOk="0">
                  <a:moveTo>
                    <a:pt x="4516" y="1"/>
                  </a:moveTo>
                  <a:cubicBezTo>
                    <a:pt x="4283" y="1"/>
                    <a:pt x="3968" y="179"/>
                    <a:pt x="3430" y="572"/>
                  </a:cubicBezTo>
                  <a:cubicBezTo>
                    <a:pt x="2656" y="1155"/>
                    <a:pt x="72" y="3322"/>
                    <a:pt x="24" y="3715"/>
                  </a:cubicBezTo>
                  <a:cubicBezTo>
                    <a:pt x="1" y="4072"/>
                    <a:pt x="477" y="5275"/>
                    <a:pt x="608" y="5477"/>
                  </a:cubicBezTo>
                  <a:cubicBezTo>
                    <a:pt x="620" y="5513"/>
                    <a:pt x="667" y="5525"/>
                    <a:pt x="727" y="5525"/>
                  </a:cubicBezTo>
                  <a:cubicBezTo>
                    <a:pt x="870" y="5525"/>
                    <a:pt x="1155" y="5442"/>
                    <a:pt x="1679" y="5263"/>
                  </a:cubicBezTo>
                  <a:cubicBezTo>
                    <a:pt x="2167" y="5096"/>
                    <a:pt x="2763" y="4906"/>
                    <a:pt x="3203" y="4846"/>
                  </a:cubicBezTo>
                  <a:cubicBezTo>
                    <a:pt x="3489" y="4811"/>
                    <a:pt x="3834" y="4751"/>
                    <a:pt x="3894" y="4739"/>
                  </a:cubicBezTo>
                  <a:cubicBezTo>
                    <a:pt x="4192" y="4644"/>
                    <a:pt x="4846" y="4263"/>
                    <a:pt x="4989" y="4013"/>
                  </a:cubicBezTo>
                  <a:cubicBezTo>
                    <a:pt x="5108" y="3799"/>
                    <a:pt x="5275" y="2727"/>
                    <a:pt x="5073" y="2358"/>
                  </a:cubicBezTo>
                  <a:cubicBezTo>
                    <a:pt x="5013" y="2251"/>
                    <a:pt x="4930" y="2227"/>
                    <a:pt x="4870" y="2227"/>
                  </a:cubicBezTo>
                  <a:lnTo>
                    <a:pt x="4858" y="2227"/>
                  </a:lnTo>
                  <a:cubicBezTo>
                    <a:pt x="4477" y="2227"/>
                    <a:pt x="4251" y="3191"/>
                    <a:pt x="4203" y="3429"/>
                  </a:cubicBezTo>
                  <a:lnTo>
                    <a:pt x="4013" y="3441"/>
                  </a:lnTo>
                  <a:lnTo>
                    <a:pt x="3846" y="3358"/>
                  </a:lnTo>
                  <a:cubicBezTo>
                    <a:pt x="3705" y="3209"/>
                    <a:pt x="3405" y="3181"/>
                    <a:pt x="3192" y="3181"/>
                  </a:cubicBezTo>
                  <a:cubicBezTo>
                    <a:pt x="3064" y="3181"/>
                    <a:pt x="2967" y="3191"/>
                    <a:pt x="2953" y="3191"/>
                  </a:cubicBezTo>
                  <a:lnTo>
                    <a:pt x="2965" y="3299"/>
                  </a:lnTo>
                  <a:cubicBezTo>
                    <a:pt x="3021" y="3291"/>
                    <a:pt x="3106" y="3285"/>
                    <a:pt x="3202" y="3285"/>
                  </a:cubicBezTo>
                  <a:cubicBezTo>
                    <a:pt x="3411" y="3285"/>
                    <a:pt x="3669" y="3315"/>
                    <a:pt x="3775" y="3429"/>
                  </a:cubicBezTo>
                  <a:lnTo>
                    <a:pt x="4001" y="3560"/>
                  </a:lnTo>
                  <a:lnTo>
                    <a:pt x="4311" y="3537"/>
                  </a:lnTo>
                  <a:lnTo>
                    <a:pt x="4323" y="3489"/>
                  </a:lnTo>
                  <a:cubicBezTo>
                    <a:pt x="4406" y="3037"/>
                    <a:pt x="4620" y="2322"/>
                    <a:pt x="4882" y="2322"/>
                  </a:cubicBezTo>
                  <a:cubicBezTo>
                    <a:pt x="4894" y="2346"/>
                    <a:pt x="4942" y="2346"/>
                    <a:pt x="4977" y="2417"/>
                  </a:cubicBezTo>
                  <a:cubicBezTo>
                    <a:pt x="5156" y="2739"/>
                    <a:pt x="5013" y="3775"/>
                    <a:pt x="4906" y="3953"/>
                  </a:cubicBezTo>
                  <a:cubicBezTo>
                    <a:pt x="4775" y="4168"/>
                    <a:pt x="4132" y="4561"/>
                    <a:pt x="3870" y="4632"/>
                  </a:cubicBezTo>
                  <a:cubicBezTo>
                    <a:pt x="3822" y="4644"/>
                    <a:pt x="3477" y="4703"/>
                    <a:pt x="3191" y="4739"/>
                  </a:cubicBezTo>
                  <a:cubicBezTo>
                    <a:pt x="2739" y="4799"/>
                    <a:pt x="2156" y="4989"/>
                    <a:pt x="1632" y="5168"/>
                  </a:cubicBezTo>
                  <a:cubicBezTo>
                    <a:pt x="1307" y="5283"/>
                    <a:pt x="899" y="5426"/>
                    <a:pt x="757" y="5426"/>
                  </a:cubicBezTo>
                  <a:cubicBezTo>
                    <a:pt x="738" y="5426"/>
                    <a:pt x="723" y="5424"/>
                    <a:pt x="715" y="5418"/>
                  </a:cubicBezTo>
                  <a:cubicBezTo>
                    <a:pt x="560" y="5204"/>
                    <a:pt x="120" y="4037"/>
                    <a:pt x="143" y="3715"/>
                  </a:cubicBezTo>
                  <a:cubicBezTo>
                    <a:pt x="179" y="3418"/>
                    <a:pt x="2560" y="1346"/>
                    <a:pt x="3513" y="643"/>
                  </a:cubicBezTo>
                  <a:cubicBezTo>
                    <a:pt x="4059" y="232"/>
                    <a:pt x="4342" y="84"/>
                    <a:pt x="4527" y="84"/>
                  </a:cubicBezTo>
                  <a:cubicBezTo>
                    <a:pt x="4637" y="84"/>
                    <a:pt x="4712" y="135"/>
                    <a:pt x="4787" y="215"/>
                  </a:cubicBezTo>
                  <a:cubicBezTo>
                    <a:pt x="4846" y="286"/>
                    <a:pt x="4823" y="632"/>
                    <a:pt x="4620" y="1132"/>
                  </a:cubicBezTo>
                  <a:cubicBezTo>
                    <a:pt x="4382" y="1751"/>
                    <a:pt x="4072" y="2239"/>
                    <a:pt x="3894" y="2239"/>
                  </a:cubicBezTo>
                  <a:cubicBezTo>
                    <a:pt x="3787" y="2239"/>
                    <a:pt x="3763" y="2203"/>
                    <a:pt x="3751" y="2179"/>
                  </a:cubicBezTo>
                  <a:cubicBezTo>
                    <a:pt x="3632" y="2001"/>
                    <a:pt x="3775" y="1453"/>
                    <a:pt x="4132" y="739"/>
                  </a:cubicBezTo>
                  <a:lnTo>
                    <a:pt x="4025" y="691"/>
                  </a:lnTo>
                  <a:cubicBezTo>
                    <a:pt x="3811" y="1132"/>
                    <a:pt x="3453" y="1941"/>
                    <a:pt x="3644" y="2239"/>
                  </a:cubicBezTo>
                  <a:cubicBezTo>
                    <a:pt x="3668" y="2298"/>
                    <a:pt x="3751" y="2358"/>
                    <a:pt x="3882" y="2358"/>
                  </a:cubicBezTo>
                  <a:cubicBezTo>
                    <a:pt x="4192" y="2358"/>
                    <a:pt x="4549" y="1632"/>
                    <a:pt x="4715" y="1191"/>
                  </a:cubicBezTo>
                  <a:cubicBezTo>
                    <a:pt x="4787" y="989"/>
                    <a:pt x="5025" y="334"/>
                    <a:pt x="4846" y="155"/>
                  </a:cubicBezTo>
                  <a:cubicBezTo>
                    <a:pt x="4745" y="54"/>
                    <a:pt x="4643" y="1"/>
                    <a:pt x="4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1618800" y="1731900"/>
              <a:ext cx="336675" cy="295600"/>
            </a:xfrm>
            <a:custGeom>
              <a:avLst/>
              <a:gdLst/>
              <a:ahLst/>
              <a:cxnLst/>
              <a:rect l="l" t="t" r="r" b="b"/>
              <a:pathLst>
                <a:path w="13467" h="11824" extrusionOk="0">
                  <a:moveTo>
                    <a:pt x="11538" y="0"/>
                  </a:moveTo>
                  <a:cubicBezTo>
                    <a:pt x="11538" y="0"/>
                    <a:pt x="10919" y="84"/>
                    <a:pt x="6561" y="1703"/>
                  </a:cubicBezTo>
                  <a:cubicBezTo>
                    <a:pt x="2680" y="3156"/>
                    <a:pt x="1" y="4680"/>
                    <a:pt x="584" y="7466"/>
                  </a:cubicBezTo>
                  <a:cubicBezTo>
                    <a:pt x="775" y="8430"/>
                    <a:pt x="2132" y="10085"/>
                    <a:pt x="3799" y="11823"/>
                  </a:cubicBezTo>
                  <a:lnTo>
                    <a:pt x="7966" y="9311"/>
                  </a:lnTo>
                  <a:lnTo>
                    <a:pt x="13467" y="5501"/>
                  </a:lnTo>
                  <a:lnTo>
                    <a:pt x="11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1617025" y="1729225"/>
              <a:ext cx="340250" cy="299750"/>
            </a:xfrm>
            <a:custGeom>
              <a:avLst/>
              <a:gdLst/>
              <a:ahLst/>
              <a:cxnLst/>
              <a:rect l="l" t="t" r="r" b="b"/>
              <a:pathLst>
                <a:path w="13610" h="11990" extrusionOk="0">
                  <a:moveTo>
                    <a:pt x="11645" y="0"/>
                  </a:moveTo>
                  <a:lnTo>
                    <a:pt x="11585" y="12"/>
                  </a:lnTo>
                  <a:cubicBezTo>
                    <a:pt x="11561" y="24"/>
                    <a:pt x="10918" y="131"/>
                    <a:pt x="6608" y="1739"/>
                  </a:cubicBezTo>
                  <a:cubicBezTo>
                    <a:pt x="2572" y="3239"/>
                    <a:pt x="0" y="4799"/>
                    <a:pt x="572" y="7585"/>
                  </a:cubicBezTo>
                  <a:cubicBezTo>
                    <a:pt x="750" y="8454"/>
                    <a:pt x="1846" y="9942"/>
                    <a:pt x="3810" y="11990"/>
                  </a:cubicBezTo>
                  <a:lnTo>
                    <a:pt x="3894" y="11871"/>
                  </a:lnTo>
                  <a:cubicBezTo>
                    <a:pt x="1941" y="9835"/>
                    <a:pt x="869" y="8382"/>
                    <a:pt x="691" y="7549"/>
                  </a:cubicBezTo>
                  <a:cubicBezTo>
                    <a:pt x="143" y="4870"/>
                    <a:pt x="2679" y="3334"/>
                    <a:pt x="6632" y="1858"/>
                  </a:cubicBezTo>
                  <a:cubicBezTo>
                    <a:pt x="10299" y="500"/>
                    <a:pt x="11287" y="227"/>
                    <a:pt x="11526" y="167"/>
                  </a:cubicBezTo>
                  <a:lnTo>
                    <a:pt x="13419" y="5549"/>
                  </a:lnTo>
                  <a:lnTo>
                    <a:pt x="7977" y="9335"/>
                  </a:lnTo>
                  <a:lnTo>
                    <a:pt x="8061" y="9454"/>
                  </a:lnTo>
                  <a:lnTo>
                    <a:pt x="13609" y="5608"/>
                  </a:lnTo>
                  <a:lnTo>
                    <a:pt x="1164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1859300" y="1745000"/>
              <a:ext cx="58975" cy="150925"/>
            </a:xfrm>
            <a:custGeom>
              <a:avLst/>
              <a:gdLst/>
              <a:ahLst/>
              <a:cxnLst/>
              <a:rect l="l" t="t" r="r" b="b"/>
              <a:pathLst>
                <a:path w="2359" h="6037" extrusionOk="0">
                  <a:moveTo>
                    <a:pt x="144" y="0"/>
                  </a:moveTo>
                  <a:lnTo>
                    <a:pt x="1" y="60"/>
                  </a:lnTo>
                  <a:lnTo>
                    <a:pt x="2216" y="6037"/>
                  </a:lnTo>
                  <a:lnTo>
                    <a:pt x="2358" y="598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1923900" y="1851850"/>
              <a:ext cx="17000" cy="17300"/>
            </a:xfrm>
            <a:custGeom>
              <a:avLst/>
              <a:gdLst/>
              <a:ahLst/>
              <a:cxnLst/>
              <a:rect l="l" t="t" r="r" b="b"/>
              <a:pathLst>
                <a:path w="680" h="692" extrusionOk="0">
                  <a:moveTo>
                    <a:pt x="346" y="1"/>
                  </a:moveTo>
                  <a:cubicBezTo>
                    <a:pt x="144" y="1"/>
                    <a:pt x="1" y="155"/>
                    <a:pt x="1" y="346"/>
                  </a:cubicBezTo>
                  <a:cubicBezTo>
                    <a:pt x="1" y="536"/>
                    <a:pt x="167" y="691"/>
                    <a:pt x="346" y="691"/>
                  </a:cubicBezTo>
                  <a:cubicBezTo>
                    <a:pt x="536" y="691"/>
                    <a:pt x="679" y="536"/>
                    <a:pt x="679" y="346"/>
                  </a:cubicBezTo>
                  <a:cubicBezTo>
                    <a:pt x="679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2200725" y="1742375"/>
              <a:ext cx="231900" cy="176025"/>
            </a:xfrm>
            <a:custGeom>
              <a:avLst/>
              <a:gdLst/>
              <a:ahLst/>
              <a:cxnLst/>
              <a:rect l="l" t="t" r="r" b="b"/>
              <a:pathLst>
                <a:path w="9276" h="7041" extrusionOk="0">
                  <a:moveTo>
                    <a:pt x="1141" y="0"/>
                  </a:moveTo>
                  <a:cubicBezTo>
                    <a:pt x="1115" y="0"/>
                    <a:pt x="1092" y="4"/>
                    <a:pt x="1072" y="10"/>
                  </a:cubicBezTo>
                  <a:cubicBezTo>
                    <a:pt x="893" y="58"/>
                    <a:pt x="762" y="212"/>
                    <a:pt x="882" y="415"/>
                  </a:cubicBezTo>
                  <a:cubicBezTo>
                    <a:pt x="1001" y="605"/>
                    <a:pt x="1429" y="1070"/>
                    <a:pt x="2441" y="1867"/>
                  </a:cubicBezTo>
                  <a:cubicBezTo>
                    <a:pt x="3453" y="2677"/>
                    <a:pt x="3703" y="2760"/>
                    <a:pt x="3703" y="2760"/>
                  </a:cubicBezTo>
                  <a:lnTo>
                    <a:pt x="3513" y="3130"/>
                  </a:lnTo>
                  <a:cubicBezTo>
                    <a:pt x="3513" y="3130"/>
                    <a:pt x="1905" y="2570"/>
                    <a:pt x="1441" y="2451"/>
                  </a:cubicBezTo>
                  <a:cubicBezTo>
                    <a:pt x="1112" y="2375"/>
                    <a:pt x="747" y="2269"/>
                    <a:pt x="486" y="2269"/>
                  </a:cubicBezTo>
                  <a:cubicBezTo>
                    <a:pt x="379" y="2269"/>
                    <a:pt x="289" y="2287"/>
                    <a:pt x="227" y="2332"/>
                  </a:cubicBezTo>
                  <a:cubicBezTo>
                    <a:pt x="0" y="2475"/>
                    <a:pt x="179" y="2689"/>
                    <a:pt x="381" y="2820"/>
                  </a:cubicBezTo>
                  <a:cubicBezTo>
                    <a:pt x="596" y="2951"/>
                    <a:pt x="2322" y="3725"/>
                    <a:pt x="2703" y="3832"/>
                  </a:cubicBezTo>
                  <a:cubicBezTo>
                    <a:pt x="3096" y="3939"/>
                    <a:pt x="3418" y="4070"/>
                    <a:pt x="3418" y="4070"/>
                  </a:cubicBezTo>
                  <a:lnTo>
                    <a:pt x="4191" y="4630"/>
                  </a:lnTo>
                  <a:cubicBezTo>
                    <a:pt x="4191" y="4630"/>
                    <a:pt x="4370" y="4737"/>
                    <a:pt x="4477" y="4915"/>
                  </a:cubicBezTo>
                  <a:cubicBezTo>
                    <a:pt x="4584" y="5094"/>
                    <a:pt x="4882" y="5368"/>
                    <a:pt x="5073" y="5511"/>
                  </a:cubicBezTo>
                  <a:cubicBezTo>
                    <a:pt x="5263" y="5642"/>
                    <a:pt x="5370" y="5677"/>
                    <a:pt x="5549" y="5737"/>
                  </a:cubicBezTo>
                  <a:cubicBezTo>
                    <a:pt x="5727" y="5797"/>
                    <a:pt x="6275" y="6035"/>
                    <a:pt x="6358" y="6058"/>
                  </a:cubicBezTo>
                  <a:cubicBezTo>
                    <a:pt x="6442" y="6106"/>
                    <a:pt x="7335" y="6582"/>
                    <a:pt x="7525" y="6689"/>
                  </a:cubicBezTo>
                  <a:cubicBezTo>
                    <a:pt x="7728" y="6797"/>
                    <a:pt x="8037" y="6975"/>
                    <a:pt x="8144" y="6999"/>
                  </a:cubicBezTo>
                  <a:cubicBezTo>
                    <a:pt x="8192" y="7017"/>
                    <a:pt x="8216" y="7041"/>
                    <a:pt x="8250" y="7041"/>
                  </a:cubicBezTo>
                  <a:cubicBezTo>
                    <a:pt x="8284" y="7041"/>
                    <a:pt x="8329" y="7017"/>
                    <a:pt x="8418" y="6940"/>
                  </a:cubicBezTo>
                  <a:cubicBezTo>
                    <a:pt x="8597" y="6797"/>
                    <a:pt x="9002" y="6047"/>
                    <a:pt x="9002" y="6047"/>
                  </a:cubicBezTo>
                  <a:cubicBezTo>
                    <a:pt x="9002" y="6047"/>
                    <a:pt x="9275" y="5499"/>
                    <a:pt x="9252" y="5380"/>
                  </a:cubicBezTo>
                  <a:cubicBezTo>
                    <a:pt x="9252" y="5273"/>
                    <a:pt x="8799" y="4618"/>
                    <a:pt x="8597" y="4356"/>
                  </a:cubicBezTo>
                  <a:cubicBezTo>
                    <a:pt x="8406" y="4106"/>
                    <a:pt x="7097" y="2451"/>
                    <a:pt x="7097" y="2451"/>
                  </a:cubicBezTo>
                  <a:cubicBezTo>
                    <a:pt x="7097" y="2451"/>
                    <a:pt x="6370" y="1629"/>
                    <a:pt x="6120" y="1379"/>
                  </a:cubicBezTo>
                  <a:cubicBezTo>
                    <a:pt x="5882" y="1129"/>
                    <a:pt x="5620" y="974"/>
                    <a:pt x="5501" y="974"/>
                  </a:cubicBezTo>
                  <a:cubicBezTo>
                    <a:pt x="5382" y="986"/>
                    <a:pt x="5287" y="974"/>
                    <a:pt x="5227" y="1070"/>
                  </a:cubicBezTo>
                  <a:cubicBezTo>
                    <a:pt x="5168" y="1153"/>
                    <a:pt x="5132" y="1272"/>
                    <a:pt x="5049" y="1320"/>
                  </a:cubicBezTo>
                  <a:cubicBezTo>
                    <a:pt x="4989" y="1349"/>
                    <a:pt x="4912" y="1393"/>
                    <a:pt x="4842" y="1393"/>
                  </a:cubicBezTo>
                  <a:cubicBezTo>
                    <a:pt x="4799" y="1393"/>
                    <a:pt x="4759" y="1377"/>
                    <a:pt x="4727" y="1332"/>
                  </a:cubicBezTo>
                  <a:cubicBezTo>
                    <a:pt x="4657" y="1215"/>
                    <a:pt x="4484" y="927"/>
                    <a:pt x="4309" y="927"/>
                  </a:cubicBezTo>
                  <a:cubicBezTo>
                    <a:pt x="4306" y="927"/>
                    <a:pt x="4302" y="927"/>
                    <a:pt x="4299" y="927"/>
                  </a:cubicBezTo>
                  <a:cubicBezTo>
                    <a:pt x="4120" y="951"/>
                    <a:pt x="3894" y="986"/>
                    <a:pt x="3858" y="1094"/>
                  </a:cubicBezTo>
                  <a:cubicBezTo>
                    <a:pt x="3799" y="1201"/>
                    <a:pt x="3763" y="1344"/>
                    <a:pt x="3810" y="1451"/>
                  </a:cubicBezTo>
                  <a:cubicBezTo>
                    <a:pt x="3834" y="1558"/>
                    <a:pt x="3953" y="1796"/>
                    <a:pt x="3953" y="1796"/>
                  </a:cubicBezTo>
                  <a:cubicBezTo>
                    <a:pt x="3953" y="1796"/>
                    <a:pt x="3961" y="1830"/>
                    <a:pt x="3931" y="1830"/>
                  </a:cubicBezTo>
                  <a:cubicBezTo>
                    <a:pt x="3909" y="1830"/>
                    <a:pt x="3863" y="1809"/>
                    <a:pt x="3775" y="1736"/>
                  </a:cubicBezTo>
                  <a:cubicBezTo>
                    <a:pt x="3584" y="1570"/>
                    <a:pt x="2441" y="713"/>
                    <a:pt x="2084" y="439"/>
                  </a:cubicBezTo>
                  <a:cubicBezTo>
                    <a:pt x="1777" y="205"/>
                    <a:pt x="1356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2293300" y="1764125"/>
              <a:ext cx="47050" cy="64525"/>
            </a:xfrm>
            <a:custGeom>
              <a:avLst/>
              <a:gdLst/>
              <a:ahLst/>
              <a:cxnLst/>
              <a:rect l="l" t="t" r="r" b="b"/>
              <a:pathLst>
                <a:path w="1882" h="2581" extrusionOk="0">
                  <a:moveTo>
                    <a:pt x="532" y="0"/>
                  </a:moveTo>
                  <a:cubicBezTo>
                    <a:pt x="467" y="0"/>
                    <a:pt x="405" y="14"/>
                    <a:pt x="346" y="33"/>
                  </a:cubicBezTo>
                  <a:cubicBezTo>
                    <a:pt x="238" y="57"/>
                    <a:pt x="107" y="116"/>
                    <a:pt x="48" y="259"/>
                  </a:cubicBezTo>
                  <a:cubicBezTo>
                    <a:pt x="0" y="390"/>
                    <a:pt x="12" y="557"/>
                    <a:pt x="107" y="759"/>
                  </a:cubicBezTo>
                  <a:cubicBezTo>
                    <a:pt x="310" y="1224"/>
                    <a:pt x="1239" y="2367"/>
                    <a:pt x="1322" y="2474"/>
                  </a:cubicBezTo>
                  <a:cubicBezTo>
                    <a:pt x="1346" y="2486"/>
                    <a:pt x="1358" y="2510"/>
                    <a:pt x="1405" y="2545"/>
                  </a:cubicBezTo>
                  <a:cubicBezTo>
                    <a:pt x="1429" y="2557"/>
                    <a:pt x="1465" y="2581"/>
                    <a:pt x="1500" y="2581"/>
                  </a:cubicBezTo>
                  <a:cubicBezTo>
                    <a:pt x="1548" y="2581"/>
                    <a:pt x="1596" y="2581"/>
                    <a:pt x="1620" y="2533"/>
                  </a:cubicBezTo>
                  <a:cubicBezTo>
                    <a:pt x="1834" y="2462"/>
                    <a:pt x="1881" y="2295"/>
                    <a:pt x="1858" y="2200"/>
                  </a:cubicBezTo>
                  <a:lnTo>
                    <a:pt x="1858" y="2200"/>
                  </a:lnTo>
                  <a:lnTo>
                    <a:pt x="1762" y="2212"/>
                  </a:lnTo>
                  <a:cubicBezTo>
                    <a:pt x="1762" y="2212"/>
                    <a:pt x="1774" y="2367"/>
                    <a:pt x="1596" y="2426"/>
                  </a:cubicBezTo>
                  <a:cubicBezTo>
                    <a:pt x="1559" y="2434"/>
                    <a:pt x="1529" y="2436"/>
                    <a:pt x="1505" y="2436"/>
                  </a:cubicBezTo>
                  <a:cubicBezTo>
                    <a:pt x="1451" y="2436"/>
                    <a:pt x="1425" y="2423"/>
                    <a:pt x="1417" y="2414"/>
                  </a:cubicBezTo>
                  <a:lnTo>
                    <a:pt x="1393" y="2390"/>
                  </a:lnTo>
                  <a:cubicBezTo>
                    <a:pt x="1381" y="2379"/>
                    <a:pt x="381" y="1164"/>
                    <a:pt x="191" y="700"/>
                  </a:cubicBezTo>
                  <a:cubicBezTo>
                    <a:pt x="107" y="521"/>
                    <a:pt x="84" y="378"/>
                    <a:pt x="131" y="283"/>
                  </a:cubicBezTo>
                  <a:cubicBezTo>
                    <a:pt x="179" y="188"/>
                    <a:pt x="286" y="152"/>
                    <a:pt x="369" y="116"/>
                  </a:cubicBezTo>
                  <a:cubicBezTo>
                    <a:pt x="409" y="106"/>
                    <a:pt x="458" y="90"/>
                    <a:pt x="514" y="90"/>
                  </a:cubicBezTo>
                  <a:cubicBezTo>
                    <a:pt x="644" y="90"/>
                    <a:pt x="817" y="171"/>
                    <a:pt x="1024" y="569"/>
                  </a:cubicBezTo>
                  <a:cubicBezTo>
                    <a:pt x="1036" y="605"/>
                    <a:pt x="1072" y="652"/>
                    <a:pt x="1096" y="712"/>
                  </a:cubicBezTo>
                  <a:cubicBezTo>
                    <a:pt x="1215" y="914"/>
                    <a:pt x="1381" y="1188"/>
                    <a:pt x="1500" y="1569"/>
                  </a:cubicBezTo>
                  <a:lnTo>
                    <a:pt x="1608" y="1533"/>
                  </a:lnTo>
                  <a:cubicBezTo>
                    <a:pt x="1489" y="1140"/>
                    <a:pt x="1322" y="866"/>
                    <a:pt x="1203" y="652"/>
                  </a:cubicBezTo>
                  <a:cubicBezTo>
                    <a:pt x="1179" y="616"/>
                    <a:pt x="1167" y="569"/>
                    <a:pt x="1131" y="521"/>
                  </a:cubicBezTo>
                  <a:cubicBezTo>
                    <a:pt x="912" y="109"/>
                    <a:pt x="712" y="0"/>
                    <a:pt x="5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2"/>
            <p:cNvSpPr/>
            <p:nvPr/>
          </p:nvSpPr>
          <p:spPr>
            <a:xfrm>
              <a:off x="2202200" y="1740950"/>
              <a:ext cx="110475" cy="121950"/>
            </a:xfrm>
            <a:custGeom>
              <a:avLst/>
              <a:gdLst/>
              <a:ahLst/>
              <a:cxnLst/>
              <a:rect l="l" t="t" r="r" b="b"/>
              <a:pathLst>
                <a:path w="4419" h="4878" extrusionOk="0">
                  <a:moveTo>
                    <a:pt x="1057" y="1"/>
                  </a:moveTo>
                  <a:cubicBezTo>
                    <a:pt x="958" y="1"/>
                    <a:pt x="878" y="29"/>
                    <a:pt x="823" y="91"/>
                  </a:cubicBezTo>
                  <a:cubicBezTo>
                    <a:pt x="763" y="150"/>
                    <a:pt x="739" y="234"/>
                    <a:pt x="739" y="317"/>
                  </a:cubicBezTo>
                  <a:cubicBezTo>
                    <a:pt x="763" y="662"/>
                    <a:pt x="1311" y="1103"/>
                    <a:pt x="1692" y="1436"/>
                  </a:cubicBezTo>
                  <a:lnTo>
                    <a:pt x="1727" y="1460"/>
                  </a:lnTo>
                  <a:cubicBezTo>
                    <a:pt x="2144" y="1805"/>
                    <a:pt x="3335" y="2698"/>
                    <a:pt x="3573" y="2865"/>
                  </a:cubicBezTo>
                  <a:lnTo>
                    <a:pt x="3418" y="3127"/>
                  </a:lnTo>
                  <a:cubicBezTo>
                    <a:pt x="3042" y="2974"/>
                    <a:pt x="1266" y="2274"/>
                    <a:pt x="445" y="2274"/>
                  </a:cubicBezTo>
                  <a:cubicBezTo>
                    <a:pt x="305" y="2274"/>
                    <a:pt x="193" y="2294"/>
                    <a:pt x="120" y="2341"/>
                  </a:cubicBezTo>
                  <a:cubicBezTo>
                    <a:pt x="61" y="2389"/>
                    <a:pt x="13" y="2448"/>
                    <a:pt x="13" y="2532"/>
                  </a:cubicBezTo>
                  <a:cubicBezTo>
                    <a:pt x="1" y="3067"/>
                    <a:pt x="2763" y="3984"/>
                    <a:pt x="3347" y="4163"/>
                  </a:cubicBezTo>
                  <a:lnTo>
                    <a:pt x="4335" y="4877"/>
                  </a:lnTo>
                  <a:lnTo>
                    <a:pt x="4418" y="4818"/>
                  </a:lnTo>
                  <a:lnTo>
                    <a:pt x="3442" y="4103"/>
                  </a:lnTo>
                  <a:lnTo>
                    <a:pt x="3418" y="4079"/>
                  </a:lnTo>
                  <a:cubicBezTo>
                    <a:pt x="2156" y="3687"/>
                    <a:pt x="144" y="2925"/>
                    <a:pt x="168" y="2567"/>
                  </a:cubicBezTo>
                  <a:cubicBezTo>
                    <a:pt x="168" y="2520"/>
                    <a:pt x="180" y="2496"/>
                    <a:pt x="227" y="2460"/>
                  </a:cubicBezTo>
                  <a:cubicBezTo>
                    <a:pt x="281" y="2426"/>
                    <a:pt x="367" y="2411"/>
                    <a:pt x="476" y="2411"/>
                  </a:cubicBezTo>
                  <a:cubicBezTo>
                    <a:pt x="1167" y="2411"/>
                    <a:pt x="2808" y="3015"/>
                    <a:pt x="3466" y="3282"/>
                  </a:cubicBezTo>
                  <a:lnTo>
                    <a:pt x="3513" y="3294"/>
                  </a:lnTo>
                  <a:lnTo>
                    <a:pt x="3751" y="2853"/>
                  </a:lnTo>
                  <a:lnTo>
                    <a:pt x="3704" y="2817"/>
                  </a:lnTo>
                  <a:cubicBezTo>
                    <a:pt x="3692" y="2806"/>
                    <a:pt x="2275" y="1782"/>
                    <a:pt x="1811" y="1389"/>
                  </a:cubicBezTo>
                  <a:lnTo>
                    <a:pt x="1787" y="1365"/>
                  </a:lnTo>
                  <a:cubicBezTo>
                    <a:pt x="1430" y="1079"/>
                    <a:pt x="882" y="627"/>
                    <a:pt x="858" y="329"/>
                  </a:cubicBezTo>
                  <a:cubicBezTo>
                    <a:pt x="846" y="269"/>
                    <a:pt x="858" y="234"/>
                    <a:pt x="906" y="186"/>
                  </a:cubicBezTo>
                  <a:cubicBezTo>
                    <a:pt x="944" y="146"/>
                    <a:pt x="1000" y="127"/>
                    <a:pt x="1071" y="127"/>
                  </a:cubicBezTo>
                  <a:cubicBezTo>
                    <a:pt x="1625" y="127"/>
                    <a:pt x="3093" y="1268"/>
                    <a:pt x="3990" y="2091"/>
                  </a:cubicBezTo>
                  <a:lnTo>
                    <a:pt x="4061" y="1996"/>
                  </a:lnTo>
                  <a:cubicBezTo>
                    <a:pt x="3807" y="1774"/>
                    <a:pt x="1842" y="1"/>
                    <a:pt x="10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2"/>
            <p:cNvSpPr/>
            <p:nvPr/>
          </p:nvSpPr>
          <p:spPr>
            <a:xfrm>
              <a:off x="2320375" y="1773275"/>
              <a:ext cx="9850" cy="6575"/>
            </a:xfrm>
            <a:custGeom>
              <a:avLst/>
              <a:gdLst/>
              <a:ahLst/>
              <a:cxnLst/>
              <a:rect l="l" t="t" r="r" b="b"/>
              <a:pathLst>
                <a:path w="394" h="263" extrusionOk="0">
                  <a:moveTo>
                    <a:pt x="346" y="0"/>
                  </a:moveTo>
                  <a:lnTo>
                    <a:pt x="1" y="143"/>
                  </a:lnTo>
                  <a:lnTo>
                    <a:pt x="48" y="262"/>
                  </a:lnTo>
                  <a:lnTo>
                    <a:pt x="394" y="10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2307875" y="1765050"/>
              <a:ext cx="126525" cy="155000"/>
            </a:xfrm>
            <a:custGeom>
              <a:avLst/>
              <a:gdLst/>
              <a:ahLst/>
              <a:cxnLst/>
              <a:rect l="l" t="t" r="r" b="b"/>
              <a:pathLst>
                <a:path w="5061" h="6200" extrusionOk="0">
                  <a:moveTo>
                    <a:pt x="1194" y="1"/>
                  </a:moveTo>
                  <a:cubicBezTo>
                    <a:pt x="1100" y="1"/>
                    <a:pt x="1012" y="33"/>
                    <a:pt x="917" y="91"/>
                  </a:cubicBezTo>
                  <a:cubicBezTo>
                    <a:pt x="727" y="234"/>
                    <a:pt x="822" y="841"/>
                    <a:pt x="858" y="1103"/>
                  </a:cubicBezTo>
                  <a:cubicBezTo>
                    <a:pt x="953" y="1568"/>
                    <a:pt x="1156" y="2377"/>
                    <a:pt x="1477" y="2449"/>
                  </a:cubicBezTo>
                  <a:cubicBezTo>
                    <a:pt x="1506" y="2454"/>
                    <a:pt x="1532" y="2456"/>
                    <a:pt x="1555" y="2456"/>
                  </a:cubicBezTo>
                  <a:cubicBezTo>
                    <a:pt x="1638" y="2456"/>
                    <a:pt x="1690" y="2426"/>
                    <a:pt x="1727" y="2389"/>
                  </a:cubicBezTo>
                  <a:cubicBezTo>
                    <a:pt x="1965" y="2139"/>
                    <a:pt x="1751" y="1282"/>
                    <a:pt x="1620" y="794"/>
                  </a:cubicBezTo>
                  <a:lnTo>
                    <a:pt x="1513" y="829"/>
                  </a:lnTo>
                  <a:cubicBezTo>
                    <a:pt x="1727" y="1603"/>
                    <a:pt x="1787" y="2163"/>
                    <a:pt x="1632" y="2318"/>
                  </a:cubicBezTo>
                  <a:cubicBezTo>
                    <a:pt x="1622" y="2327"/>
                    <a:pt x="1589" y="2345"/>
                    <a:pt x="1533" y="2345"/>
                  </a:cubicBezTo>
                  <a:cubicBezTo>
                    <a:pt x="1520" y="2345"/>
                    <a:pt x="1505" y="2344"/>
                    <a:pt x="1489" y="2342"/>
                  </a:cubicBezTo>
                  <a:cubicBezTo>
                    <a:pt x="1310" y="2294"/>
                    <a:pt x="1084" y="1746"/>
                    <a:pt x="965" y="1091"/>
                  </a:cubicBezTo>
                  <a:cubicBezTo>
                    <a:pt x="882" y="568"/>
                    <a:pt x="906" y="246"/>
                    <a:pt x="977" y="198"/>
                  </a:cubicBezTo>
                  <a:cubicBezTo>
                    <a:pt x="1048" y="148"/>
                    <a:pt x="1117" y="116"/>
                    <a:pt x="1197" y="116"/>
                  </a:cubicBezTo>
                  <a:cubicBezTo>
                    <a:pt x="1385" y="116"/>
                    <a:pt x="1639" y="295"/>
                    <a:pt x="2156" y="853"/>
                  </a:cubicBezTo>
                  <a:cubicBezTo>
                    <a:pt x="2977" y="1734"/>
                    <a:pt x="4942" y="4223"/>
                    <a:pt x="4906" y="4520"/>
                  </a:cubicBezTo>
                  <a:cubicBezTo>
                    <a:pt x="4894" y="4842"/>
                    <a:pt x="4239" y="5890"/>
                    <a:pt x="4061" y="6080"/>
                  </a:cubicBezTo>
                  <a:cubicBezTo>
                    <a:pt x="4058" y="6081"/>
                    <a:pt x="4054" y="6082"/>
                    <a:pt x="4049" y="6082"/>
                  </a:cubicBezTo>
                  <a:cubicBezTo>
                    <a:pt x="3951" y="6082"/>
                    <a:pt x="3545" y="5845"/>
                    <a:pt x="3203" y="5663"/>
                  </a:cubicBezTo>
                  <a:cubicBezTo>
                    <a:pt x="2727" y="5401"/>
                    <a:pt x="2168" y="5104"/>
                    <a:pt x="1739" y="4949"/>
                  </a:cubicBezTo>
                  <a:cubicBezTo>
                    <a:pt x="1477" y="4854"/>
                    <a:pt x="1144" y="4723"/>
                    <a:pt x="1096" y="4711"/>
                  </a:cubicBezTo>
                  <a:cubicBezTo>
                    <a:pt x="846" y="4592"/>
                    <a:pt x="286" y="4092"/>
                    <a:pt x="191" y="3854"/>
                  </a:cubicBezTo>
                  <a:cubicBezTo>
                    <a:pt x="120" y="3639"/>
                    <a:pt x="167" y="2615"/>
                    <a:pt x="406" y="2318"/>
                  </a:cubicBezTo>
                  <a:cubicBezTo>
                    <a:pt x="450" y="2264"/>
                    <a:pt x="481" y="2257"/>
                    <a:pt x="504" y="2257"/>
                  </a:cubicBezTo>
                  <a:cubicBezTo>
                    <a:pt x="512" y="2257"/>
                    <a:pt x="519" y="2258"/>
                    <a:pt x="525" y="2258"/>
                  </a:cubicBezTo>
                  <a:cubicBezTo>
                    <a:pt x="775" y="2306"/>
                    <a:pt x="858" y="3044"/>
                    <a:pt x="858" y="3508"/>
                  </a:cubicBezTo>
                  <a:lnTo>
                    <a:pt x="858" y="3556"/>
                  </a:lnTo>
                  <a:lnTo>
                    <a:pt x="1156" y="3639"/>
                  </a:lnTo>
                  <a:lnTo>
                    <a:pt x="1382" y="3568"/>
                  </a:lnTo>
                  <a:lnTo>
                    <a:pt x="1394" y="3556"/>
                  </a:lnTo>
                  <a:cubicBezTo>
                    <a:pt x="1462" y="3497"/>
                    <a:pt x="1573" y="3476"/>
                    <a:pt x="1694" y="3476"/>
                  </a:cubicBezTo>
                  <a:cubicBezTo>
                    <a:pt x="1891" y="3476"/>
                    <a:pt x="2112" y="3531"/>
                    <a:pt x="2215" y="3568"/>
                  </a:cubicBezTo>
                  <a:lnTo>
                    <a:pt x="2251" y="3461"/>
                  </a:lnTo>
                  <a:cubicBezTo>
                    <a:pt x="2227" y="3461"/>
                    <a:pt x="1944" y="3376"/>
                    <a:pt x="1680" y="3376"/>
                  </a:cubicBezTo>
                  <a:cubicBezTo>
                    <a:pt x="1549" y="3376"/>
                    <a:pt x="1422" y="3397"/>
                    <a:pt x="1334" y="3461"/>
                  </a:cubicBezTo>
                  <a:lnTo>
                    <a:pt x="1156" y="3520"/>
                  </a:lnTo>
                  <a:lnTo>
                    <a:pt x="965" y="3461"/>
                  </a:lnTo>
                  <a:cubicBezTo>
                    <a:pt x="965" y="3223"/>
                    <a:pt x="917" y="2211"/>
                    <a:pt x="536" y="2151"/>
                  </a:cubicBezTo>
                  <a:cubicBezTo>
                    <a:pt x="477" y="2151"/>
                    <a:pt x="382" y="2151"/>
                    <a:pt x="310" y="2258"/>
                  </a:cubicBezTo>
                  <a:cubicBezTo>
                    <a:pt x="48" y="2580"/>
                    <a:pt x="1" y="3675"/>
                    <a:pt x="84" y="3889"/>
                  </a:cubicBezTo>
                  <a:cubicBezTo>
                    <a:pt x="191" y="4163"/>
                    <a:pt x="763" y="4663"/>
                    <a:pt x="1037" y="4818"/>
                  </a:cubicBezTo>
                  <a:cubicBezTo>
                    <a:pt x="1084" y="4842"/>
                    <a:pt x="1418" y="4961"/>
                    <a:pt x="1691" y="5056"/>
                  </a:cubicBezTo>
                  <a:cubicBezTo>
                    <a:pt x="2108" y="5199"/>
                    <a:pt x="2680" y="5521"/>
                    <a:pt x="3120" y="5771"/>
                  </a:cubicBezTo>
                  <a:cubicBezTo>
                    <a:pt x="3656" y="6068"/>
                    <a:pt x="3918" y="6199"/>
                    <a:pt x="4049" y="6199"/>
                  </a:cubicBezTo>
                  <a:cubicBezTo>
                    <a:pt x="4073" y="6199"/>
                    <a:pt x="4108" y="6187"/>
                    <a:pt x="4132" y="6152"/>
                  </a:cubicBezTo>
                  <a:cubicBezTo>
                    <a:pt x="4311" y="5973"/>
                    <a:pt x="5001" y="4890"/>
                    <a:pt x="5025" y="4520"/>
                  </a:cubicBezTo>
                  <a:cubicBezTo>
                    <a:pt x="5061" y="4128"/>
                    <a:pt x="2918" y="1496"/>
                    <a:pt x="2251" y="782"/>
                  </a:cubicBezTo>
                  <a:cubicBezTo>
                    <a:pt x="1731" y="228"/>
                    <a:pt x="1445" y="1"/>
                    <a:pt x="1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2352225" y="1808400"/>
              <a:ext cx="353050" cy="309875"/>
            </a:xfrm>
            <a:custGeom>
              <a:avLst/>
              <a:gdLst/>
              <a:ahLst/>
              <a:cxnLst/>
              <a:rect l="l" t="t" r="r" b="b"/>
              <a:pathLst>
                <a:path w="14122" h="12395" extrusionOk="0">
                  <a:moveTo>
                    <a:pt x="4108" y="0"/>
                  </a:moveTo>
                  <a:lnTo>
                    <a:pt x="1" y="4656"/>
                  </a:lnTo>
                  <a:lnTo>
                    <a:pt x="3763" y="8763"/>
                  </a:lnTo>
                  <a:lnTo>
                    <a:pt x="10323" y="12395"/>
                  </a:lnTo>
                  <a:cubicBezTo>
                    <a:pt x="13883" y="10168"/>
                    <a:pt x="14122" y="8275"/>
                    <a:pt x="13217" y="6644"/>
                  </a:cubicBezTo>
                  <a:cubicBezTo>
                    <a:pt x="12240" y="4870"/>
                    <a:pt x="4108" y="0"/>
                    <a:pt x="4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2349850" y="1806325"/>
              <a:ext cx="361975" cy="313450"/>
            </a:xfrm>
            <a:custGeom>
              <a:avLst/>
              <a:gdLst/>
              <a:ahLst/>
              <a:cxnLst/>
              <a:rect l="l" t="t" r="r" b="b"/>
              <a:pathLst>
                <a:path w="14479" h="12538" extrusionOk="0">
                  <a:moveTo>
                    <a:pt x="4191" y="0"/>
                  </a:moveTo>
                  <a:lnTo>
                    <a:pt x="0" y="4739"/>
                  </a:lnTo>
                  <a:lnTo>
                    <a:pt x="3810" y="8906"/>
                  </a:lnTo>
                  <a:lnTo>
                    <a:pt x="3918" y="8811"/>
                  </a:lnTo>
                  <a:lnTo>
                    <a:pt x="191" y="4739"/>
                  </a:lnTo>
                  <a:lnTo>
                    <a:pt x="4215" y="191"/>
                  </a:lnTo>
                  <a:cubicBezTo>
                    <a:pt x="4906" y="607"/>
                    <a:pt x="12335" y="5096"/>
                    <a:pt x="13240" y="6763"/>
                  </a:cubicBezTo>
                  <a:cubicBezTo>
                    <a:pt x="14324" y="8727"/>
                    <a:pt x="13407" y="10537"/>
                    <a:pt x="10371" y="12418"/>
                  </a:cubicBezTo>
                  <a:lnTo>
                    <a:pt x="10454" y="12537"/>
                  </a:lnTo>
                  <a:cubicBezTo>
                    <a:pt x="13526" y="10620"/>
                    <a:pt x="14478" y="8715"/>
                    <a:pt x="13395" y="6691"/>
                  </a:cubicBezTo>
                  <a:cubicBezTo>
                    <a:pt x="12431" y="4917"/>
                    <a:pt x="4584" y="214"/>
                    <a:pt x="4251" y="24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2386175" y="1837575"/>
              <a:ext cx="119675" cy="126825"/>
            </a:xfrm>
            <a:custGeom>
              <a:avLst/>
              <a:gdLst/>
              <a:ahLst/>
              <a:cxnLst/>
              <a:rect l="l" t="t" r="r" b="b"/>
              <a:pathLst>
                <a:path w="4787" h="5073" extrusionOk="0">
                  <a:moveTo>
                    <a:pt x="4679" y="0"/>
                  </a:moveTo>
                  <a:lnTo>
                    <a:pt x="0" y="4977"/>
                  </a:lnTo>
                  <a:lnTo>
                    <a:pt x="107" y="5072"/>
                  </a:lnTo>
                  <a:lnTo>
                    <a:pt x="4786" y="107"/>
                  </a:lnTo>
                  <a:lnTo>
                    <a:pt x="46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2"/>
            <p:cNvSpPr/>
            <p:nvPr/>
          </p:nvSpPr>
          <p:spPr>
            <a:xfrm>
              <a:off x="2374850" y="1920025"/>
              <a:ext cx="15500" cy="16400"/>
            </a:xfrm>
            <a:custGeom>
              <a:avLst/>
              <a:gdLst/>
              <a:ahLst/>
              <a:cxnLst/>
              <a:rect l="l" t="t" r="r" b="b"/>
              <a:pathLst>
                <a:path w="620" h="656" extrusionOk="0">
                  <a:moveTo>
                    <a:pt x="310" y="0"/>
                  </a:moveTo>
                  <a:cubicBezTo>
                    <a:pt x="132" y="0"/>
                    <a:pt x="1" y="143"/>
                    <a:pt x="1" y="334"/>
                  </a:cubicBezTo>
                  <a:cubicBezTo>
                    <a:pt x="1" y="512"/>
                    <a:pt x="132" y="655"/>
                    <a:pt x="310" y="655"/>
                  </a:cubicBezTo>
                  <a:cubicBezTo>
                    <a:pt x="489" y="655"/>
                    <a:pt x="620" y="512"/>
                    <a:pt x="620" y="334"/>
                  </a:cubicBezTo>
                  <a:cubicBezTo>
                    <a:pt x="620" y="155"/>
                    <a:pt x="489" y="0"/>
                    <a:pt x="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882;p42"/>
          <p:cNvSpPr txBox="1">
            <a:spLocks noGrp="1"/>
          </p:cNvSpPr>
          <p:nvPr>
            <p:ph type="title"/>
          </p:nvPr>
        </p:nvSpPr>
        <p:spPr>
          <a:xfrm>
            <a:off x="4015311" y="2292540"/>
            <a:ext cx="4331082" cy="2019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600" dirty="0" smtClean="0"/>
              <a:t>«Найти </a:t>
            </a:r>
            <a:r>
              <a:rPr lang="ru-RU" sz="1600" dirty="0"/>
              <a:t>идеи, которые </a:t>
            </a:r>
            <a:r>
              <a:rPr lang="ru-RU" sz="1600" dirty="0" smtClean="0"/>
              <a:t>позволят</a:t>
            </a:r>
            <a:br>
              <a:rPr lang="ru-RU" sz="1600" dirty="0" smtClean="0"/>
            </a:br>
            <a:r>
              <a:rPr lang="ru-RU" sz="1600" dirty="0" smtClean="0"/>
              <a:t>получить </a:t>
            </a:r>
            <a:r>
              <a:rPr lang="ru-RU" sz="1600" dirty="0"/>
              <a:t>доходность выше </a:t>
            </a:r>
            <a:r>
              <a:rPr lang="ru-RU" sz="1600" dirty="0" smtClean="0"/>
              <a:t>рынка»</a:t>
            </a:r>
            <a:br>
              <a:rPr lang="ru-RU" sz="1600" dirty="0" smtClean="0"/>
            </a:br>
            <a:r>
              <a:rPr lang="ru-RU" sz="1600" dirty="0" smtClean="0"/>
              <a:t/>
            </a:r>
            <a:br>
              <a:rPr lang="ru-RU" sz="1600" dirty="0" smtClean="0"/>
            </a:br>
            <a:r>
              <a:rPr lang="ru-RU" sz="1600" dirty="0" smtClean="0"/>
              <a:t>«Отследить, какие каналы</a:t>
            </a:r>
            <a:br>
              <a:rPr lang="ru-RU" sz="1600" dirty="0" smtClean="0"/>
            </a:br>
            <a:r>
              <a:rPr lang="ru-RU" sz="1600" dirty="0" smtClean="0"/>
              <a:t>принесли продажи и их объем»</a:t>
            </a:r>
            <a:br>
              <a:rPr lang="ru-RU" sz="1600" dirty="0" smtClean="0"/>
            </a:br>
            <a:r>
              <a:rPr lang="ru-RU" sz="1600" dirty="0"/>
              <a:t/>
            </a:r>
            <a:br>
              <a:rPr lang="ru-RU" sz="1600" dirty="0"/>
            </a:br>
            <a:r>
              <a:rPr lang="ru-RU" sz="1600" dirty="0" smtClean="0"/>
              <a:t>«Как </a:t>
            </a:r>
            <a:r>
              <a:rPr lang="ru-RU" sz="1600" dirty="0"/>
              <a:t>эффективнее </a:t>
            </a:r>
            <a:r>
              <a:rPr lang="ru-RU" sz="1600" dirty="0" smtClean="0"/>
              <a:t>распределить</a:t>
            </a:r>
            <a:br>
              <a:rPr lang="ru-RU" sz="1600" dirty="0" smtClean="0"/>
            </a:br>
            <a:r>
              <a:rPr lang="ru-RU" sz="1600" dirty="0" smtClean="0"/>
              <a:t>бюджет </a:t>
            </a:r>
            <a:r>
              <a:rPr lang="ru-RU" sz="1600" dirty="0"/>
              <a:t>и </a:t>
            </a:r>
            <a:r>
              <a:rPr lang="ru-RU" sz="1600" dirty="0" smtClean="0"/>
              <a:t>ресурсы»</a:t>
            </a:r>
            <a:endParaRPr sz="1600" dirty="0"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406254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1238912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AS IS</a:t>
            </a:r>
            <a:endParaRPr sz="3500" dirty="0"/>
          </a:p>
        </p:txBody>
      </p:sp>
      <p:sp>
        <p:nvSpPr>
          <p:cNvPr id="2265" name="Google Shape;2265;p58"/>
          <p:cNvSpPr txBox="1">
            <a:spLocks noGrp="1"/>
          </p:cNvSpPr>
          <p:nvPr>
            <p:ph type="subTitle" idx="1"/>
          </p:nvPr>
        </p:nvSpPr>
        <p:spPr>
          <a:xfrm>
            <a:off x="1238912" y="2059145"/>
            <a:ext cx="2530370" cy="1383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много разных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источников данных</a:t>
            </a:r>
            <a:endParaRPr lang="en-US" dirty="0" smtClean="0">
              <a:latin typeface="Proxima Nova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данные лежат в несовместимых форматах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большой объем данных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требуется ручная работа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Proxima Nov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sp>
        <p:nvSpPr>
          <p:cNvPr id="2266" name="Google Shape;2266;p58"/>
          <p:cNvSpPr txBox="1">
            <a:spLocks noGrp="1"/>
          </p:cNvSpPr>
          <p:nvPr>
            <p:ph type="title" idx="2"/>
          </p:nvPr>
        </p:nvSpPr>
        <p:spPr>
          <a:xfrm>
            <a:off x="5578888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TO BE</a:t>
            </a:r>
            <a:endParaRPr sz="3500" dirty="0"/>
          </a:p>
        </p:txBody>
      </p:sp>
      <p:sp>
        <p:nvSpPr>
          <p:cNvPr id="2267" name="Google Shape;2267;p58"/>
          <p:cNvSpPr txBox="1">
            <a:spLocks noGrp="1"/>
          </p:cNvSpPr>
          <p:nvPr>
            <p:ph type="subTitle" idx="3"/>
          </p:nvPr>
        </p:nvSpPr>
        <p:spPr>
          <a:xfrm>
            <a:off x="5568688" y="2178332"/>
            <a:ext cx="2346600" cy="1583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Данные объединены, агрегированы и собраны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в одном месте для оперативной аналитики, построения </a:t>
            </a:r>
            <a:r>
              <a:rPr lang="ru-RU" dirty="0" err="1" smtClean="0">
                <a:latin typeface="Proxima Nova" panose="020B0604020202020204" charset="0"/>
              </a:rPr>
              <a:t>дашбордов</a:t>
            </a:r>
            <a:endParaRPr lang="ru-RU" dirty="0" smtClean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и поиска </a:t>
            </a:r>
            <a:r>
              <a:rPr lang="ru-RU" dirty="0" err="1" smtClean="0">
                <a:latin typeface="Proxima Nova" panose="020B0604020202020204" charset="0"/>
              </a:rPr>
              <a:t>инсайтов</a:t>
            </a:r>
            <a:endParaRPr dirty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33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-pop Slideshow by Slidesgo">
  <a:themeElements>
    <a:clrScheme name="Simple Light">
      <a:dk1>
        <a:srgbClr val="000000"/>
      </a:dk1>
      <a:lt1>
        <a:srgbClr val="FFFFFF"/>
      </a:lt1>
      <a:dk2>
        <a:srgbClr val="FF72C7"/>
      </a:dk2>
      <a:lt2>
        <a:srgbClr val="FFDDED"/>
      </a:lt2>
      <a:accent1>
        <a:srgbClr val="6E4CC2"/>
      </a:accent1>
      <a:accent2>
        <a:srgbClr val="00D7B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73F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3773</TotalTime>
  <Words>643</Words>
  <Application>Microsoft Office PowerPoint</Application>
  <PresentationFormat>Экран (16:9)</PresentationFormat>
  <Paragraphs>196</Paragraphs>
  <Slides>27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5" baseType="lpstr">
      <vt:lpstr>Coming Soon</vt:lpstr>
      <vt:lpstr>Questrial</vt:lpstr>
      <vt:lpstr>Barlow</vt:lpstr>
      <vt:lpstr>Barlow Black</vt:lpstr>
      <vt:lpstr>Proxima Nova</vt:lpstr>
      <vt:lpstr>Arial</vt:lpstr>
      <vt:lpstr>Josefin Sans Light</vt:lpstr>
      <vt:lpstr>K-pop Slideshow by Slidesgo</vt:lpstr>
      <vt:lpstr>Собираем витрину, как в бигтехе: от описания до результата</vt:lpstr>
      <vt:lpstr>ЗНАКОМСТВО</vt:lpstr>
      <vt:lpstr>ЗНАКОМСТВО</vt:lpstr>
      <vt:lpstr>Кто я</vt:lpstr>
      <vt:lpstr>Кто вы :)</vt:lpstr>
      <vt:lpstr>ПРЕДМЕТНАЯ ОБЛАСТЬ</vt:lpstr>
      <vt:lpstr>О нас сегодня</vt:lpstr>
      <vt:lpstr>«Найти идеи, которые позволят получить доходность выше рынка»  «Отследить, какие каналы принесли продажи и их объем»  «Как эффективнее распределить бюджет и ресурсы»</vt:lpstr>
      <vt:lpstr>AS IS</vt:lpstr>
      <vt:lpstr>AS IS</vt:lpstr>
      <vt:lpstr>ФЛОУ РЕАЛИЗАЦИИ ВИТРИНЫ ДАННЫХ</vt:lpstr>
      <vt:lpstr>ТЕХНИЧЕСКИЕ ШТУКИ</vt:lpstr>
      <vt:lpstr>Презентация PowerPoint</vt:lpstr>
      <vt:lpstr>Описание исходных данных*</vt:lpstr>
      <vt:lpstr>Форматы файлов</vt:lpstr>
      <vt:lpstr>Что будем использовать</vt:lpstr>
      <vt:lpstr>Что еще нужно – драйвера</vt:lpstr>
      <vt:lpstr>ПРАКТИКА</vt:lpstr>
      <vt:lpstr>ИТОГИ</vt:lpstr>
      <vt:lpstr>Чему мы научились</vt:lpstr>
      <vt:lpstr>ПОЛЕЗНОСТИ</vt:lpstr>
      <vt:lpstr>Изученные функции в Spark</vt:lpstr>
      <vt:lpstr>Изученные функции в Spark</vt:lpstr>
      <vt:lpstr>Изученные функции в Spark</vt:lpstr>
      <vt:lpstr>Полезные ссылки</vt:lpstr>
      <vt:lpstr>Презентация PowerPoint</vt:lpstr>
      <vt:lpstr>Собираем витрину, как в бигтехе: от описания до результата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K-POP SLIDESHOW</dc:title>
  <dc:creator>Сибгатуллина Айгуль Ильдаровна</dc:creator>
  <cp:lastModifiedBy>Учетная запись Майкрософт</cp:lastModifiedBy>
  <cp:revision>292</cp:revision>
  <cp:lastPrinted>2024-05-10T18:05:43Z</cp:lastPrinted>
  <dcterms:modified xsi:type="dcterms:W3CDTF">2025-01-25T21:09:29Z</dcterms:modified>
</cp:coreProperties>
</file>